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3"/>
  </p:notesMasterIdLst>
  <p:handoutMasterIdLst>
    <p:handoutMasterId r:id="rId34"/>
  </p:handoutMasterIdLst>
  <p:sldIdLst>
    <p:sldId id="312" r:id="rId5"/>
    <p:sldId id="264" r:id="rId6"/>
    <p:sldId id="276" r:id="rId7"/>
    <p:sldId id="282" r:id="rId8"/>
    <p:sldId id="281" r:id="rId9"/>
    <p:sldId id="310" r:id="rId10"/>
    <p:sldId id="285" r:id="rId11"/>
    <p:sldId id="286" r:id="rId12"/>
    <p:sldId id="300" r:id="rId13"/>
    <p:sldId id="301" r:id="rId14"/>
    <p:sldId id="302" r:id="rId15"/>
    <p:sldId id="305" r:id="rId16"/>
    <p:sldId id="304" r:id="rId17"/>
    <p:sldId id="290" r:id="rId18"/>
    <p:sldId id="291" r:id="rId19"/>
    <p:sldId id="295" r:id="rId20"/>
    <p:sldId id="296" r:id="rId21"/>
    <p:sldId id="297" r:id="rId22"/>
    <p:sldId id="309" r:id="rId23"/>
    <p:sldId id="306" r:id="rId24"/>
    <p:sldId id="256" r:id="rId25"/>
    <p:sldId id="303" r:id="rId26"/>
    <p:sldId id="266" r:id="rId27"/>
    <p:sldId id="268" r:id="rId28"/>
    <p:sldId id="269" r:id="rId29"/>
    <p:sldId id="298" r:id="rId30"/>
    <p:sldId id="299" r:id="rId31"/>
    <p:sldId id="292" r:id="rId32"/>
  </p:sldIdLst>
  <p:sldSz cx="12188825" cy="6858000"/>
  <p:notesSz cx="6858000" cy="9144000"/>
  <p:defaultTextStyle>
    <a:defPPr rtl="0">
      <a:defRPr lang="it-it"/>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sa gualtieri" initials="eg" lastIdx="1" clrIdx="0">
    <p:extLst>
      <p:ext uri="{19B8F6BF-5375-455C-9EA6-DF929625EA0E}">
        <p15:presenceInfo xmlns:p15="http://schemas.microsoft.com/office/powerpoint/2012/main" userId="ae0839ea7e173fb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Rg st="1" end="28"/>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99"/>
    <a:srgbClr val="FF99FF"/>
    <a:srgbClr val="F2BC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E171933-4619-4E11-9A3F-F7608DF75F80}" styleName="Stile medio 1 - Color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17" autoAdjust="0"/>
    <p:restoredTop sz="94660"/>
  </p:normalViewPr>
  <p:slideViewPr>
    <p:cSldViewPr showGuides="1">
      <p:cViewPr varScale="1">
        <p:scale>
          <a:sx n="60" d="100"/>
          <a:sy n="60" d="100"/>
        </p:scale>
        <p:origin x="1068" y="44"/>
      </p:cViewPr>
      <p:guideLst>
        <p:guide pos="3839"/>
        <p:guide orient="horz" pos="2160"/>
      </p:guideLst>
    </p:cSldViewPr>
  </p:slideViewPr>
  <p:notesTextViewPr>
    <p:cViewPr>
      <p:scale>
        <a:sx n="1" d="1"/>
        <a:sy n="1" d="1"/>
      </p:scale>
      <p:origin x="0" y="0"/>
    </p:cViewPr>
  </p:notesTextViewPr>
  <p:notesViewPr>
    <p:cSldViewPr>
      <p:cViewPr varScale="1">
        <p:scale>
          <a:sx n="91" d="100"/>
          <a:sy n="91" d="100"/>
        </p:scale>
        <p:origin x="375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it-IT" dirty="0">
              <a:solidFill>
                <a:schemeClr val="tx2"/>
              </a:solidFill>
            </a:endParaRPr>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l" rtl="0">
              <a:defRPr sz="1200"/>
            </a:lvl1pPr>
          </a:lstStyle>
          <a:p>
            <a:pPr algn="r" rtl="0"/>
            <a:fld id="{4D67EDB0-F018-496F-8F68-727CAC762366}" type="datetime1">
              <a:rPr lang="it-IT" smtClean="0">
                <a:solidFill>
                  <a:schemeClr val="tx2"/>
                </a:solidFill>
              </a:rPr>
              <a:pPr algn="r" rtl="0"/>
              <a:t>03/11/2020</a:t>
            </a:fld>
            <a:endParaRPr lang="it-IT" dirty="0">
              <a:solidFill>
                <a:schemeClr val="tx2"/>
              </a:solidFill>
            </a:endParaRPr>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it-IT" dirty="0">
              <a:solidFill>
                <a:schemeClr val="tx2"/>
              </a:solidFill>
            </a:endParaRPr>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l" rtl="0">
              <a:defRPr sz="1200"/>
            </a:lvl1pPr>
          </a:lstStyle>
          <a:p>
            <a:pPr algn="r" rtl="0"/>
            <a:fld id="{CFD77566-CD65-4859-9FA1-43956DC85B8C}" type="slidenum">
              <a:rPr lang="it-IT" smtClean="0">
                <a:solidFill>
                  <a:schemeClr val="tx2"/>
                </a:solidFill>
              </a:rPr>
              <a:pPr algn="r" rtl="0"/>
              <a:t>‹N›</a:t>
            </a:fld>
            <a:endParaRPr lang="it-IT" dirty="0">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solidFill>
                  <a:schemeClr val="tx2"/>
                </a:solidFill>
              </a:defRPr>
            </a:lvl1pPr>
          </a:lstStyle>
          <a:p>
            <a:pPr rtl="0"/>
            <a:endParaRPr lang="it-IT" noProof="0" dirty="0"/>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rtl="0">
              <a:defRPr sz="1200">
                <a:solidFill>
                  <a:schemeClr val="tx2"/>
                </a:solidFill>
              </a:defRPr>
            </a:lvl1pPr>
          </a:lstStyle>
          <a:p>
            <a:fld id="{F9884719-FFCB-46F9-8265-FD147781F801}" type="datetime1">
              <a:rPr lang="it-IT" smtClean="0"/>
              <a:pPr/>
              <a:t>03/11/2020</a:t>
            </a:fld>
            <a:endParaRPr lang="it-IT" dirty="0"/>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solidFill>
                  <a:schemeClr val="tx2"/>
                </a:solidFill>
              </a:defRPr>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rtl="0">
              <a:defRPr sz="1200">
                <a:solidFill>
                  <a:schemeClr val="tx2"/>
                </a:solidFill>
              </a:defRPr>
            </a:lvl1pPr>
          </a:lstStyle>
          <a:p>
            <a:fld id="{B8796F01-7154-41E0-B48B-A6921757531A}" type="slidenum">
              <a:rPr lang="it-IT" smtClean="0"/>
              <a:pPr/>
              <a:t>‹N›</a:t>
            </a:fld>
            <a:endParaRPr lang="it-IT" dirty="0"/>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4672383" y="1498601"/>
            <a:ext cx="7008574" cy="3298825"/>
          </a:xfrm>
        </p:spPr>
        <p:txBody>
          <a:bodyPr rtlCol="0">
            <a:normAutofit/>
          </a:bodyPr>
          <a:lstStyle>
            <a:lvl1pPr algn="l" rtl="0">
              <a:lnSpc>
                <a:spcPct val="90000"/>
              </a:lnSpc>
              <a:defRPr sz="5400" cap="none" baseline="0"/>
            </a:lvl1pPr>
          </a:lstStyle>
          <a:p>
            <a:pPr rtl="0"/>
            <a:r>
              <a:rPr lang="it-IT" noProof="0"/>
              <a:t>Fare clic per modificare lo stile del titolo dello schema</a:t>
            </a:r>
            <a:endParaRPr lang="it-IT" noProof="0" dirty="0"/>
          </a:p>
        </p:txBody>
      </p:sp>
      <p:sp>
        <p:nvSpPr>
          <p:cNvPr id="3" name="Sottotitolo 2"/>
          <p:cNvSpPr>
            <a:spLocks noGrp="1"/>
          </p:cNvSpPr>
          <p:nvPr>
            <p:ph type="subTitle" idx="1"/>
          </p:nvPr>
        </p:nvSpPr>
        <p:spPr>
          <a:xfrm>
            <a:off x="4672383" y="4927600"/>
            <a:ext cx="7008574" cy="1244600"/>
          </a:xfrm>
        </p:spPr>
        <p:txBody>
          <a:bodyPr rtlCol="0">
            <a:normAutofit/>
          </a:bodyPr>
          <a:lstStyle>
            <a:lvl1pPr marL="0" indent="0" algn="l" rtl="0">
              <a:spcBef>
                <a:spcPts val="0"/>
              </a:spcBef>
              <a:buNone/>
              <a:defRPr sz="2800" b="0">
                <a:solidFill>
                  <a:schemeClr val="tx1"/>
                </a:solidFill>
              </a:defRPr>
            </a:lvl1pPr>
            <a:lvl2pPr marL="609493" indent="0" algn="ctr" rtl="0">
              <a:buNone/>
              <a:defRPr>
                <a:solidFill>
                  <a:schemeClr val="tx1">
                    <a:tint val="75000"/>
                  </a:schemeClr>
                </a:solidFill>
              </a:defRPr>
            </a:lvl2pPr>
            <a:lvl3pPr marL="1218987" indent="0" algn="ctr" rtl="0">
              <a:buNone/>
              <a:defRPr>
                <a:solidFill>
                  <a:schemeClr val="tx1">
                    <a:tint val="75000"/>
                  </a:schemeClr>
                </a:solidFill>
              </a:defRPr>
            </a:lvl3pPr>
            <a:lvl4pPr marL="1828480" indent="0" algn="ctr" rtl="0">
              <a:buNone/>
              <a:defRPr>
                <a:solidFill>
                  <a:schemeClr val="tx1">
                    <a:tint val="75000"/>
                  </a:schemeClr>
                </a:solidFill>
              </a:defRPr>
            </a:lvl4pPr>
            <a:lvl5pPr marL="2437973" indent="0" algn="ctr" rtl="0">
              <a:buNone/>
              <a:defRPr>
                <a:solidFill>
                  <a:schemeClr val="tx1">
                    <a:tint val="75000"/>
                  </a:schemeClr>
                </a:solidFill>
              </a:defRPr>
            </a:lvl5pPr>
            <a:lvl6pPr marL="3047467" indent="0" algn="ctr" rtl="0">
              <a:buNone/>
              <a:defRPr>
                <a:solidFill>
                  <a:schemeClr val="tx1">
                    <a:tint val="75000"/>
                  </a:schemeClr>
                </a:solidFill>
              </a:defRPr>
            </a:lvl6pPr>
            <a:lvl7pPr marL="3656960" indent="0" algn="ctr" rtl="0">
              <a:buNone/>
              <a:defRPr>
                <a:solidFill>
                  <a:schemeClr val="tx1">
                    <a:tint val="75000"/>
                  </a:schemeClr>
                </a:solidFill>
              </a:defRPr>
            </a:lvl7pPr>
            <a:lvl8pPr marL="4266453" indent="0" algn="ctr" rtl="0">
              <a:buNone/>
              <a:defRPr>
                <a:solidFill>
                  <a:schemeClr val="tx1">
                    <a:tint val="75000"/>
                  </a:schemeClr>
                </a:solidFill>
              </a:defRPr>
            </a:lvl8pPr>
            <a:lvl9pPr marL="4875947" indent="0" algn="ctr" rtl="0">
              <a:buNone/>
              <a:defRPr>
                <a:solidFill>
                  <a:schemeClr val="tx1">
                    <a:tint val="75000"/>
                  </a:schemeClr>
                </a:solidFill>
              </a:defRPr>
            </a:lvl9pPr>
          </a:lstStyle>
          <a:p>
            <a:pPr rtl="0"/>
            <a:r>
              <a:rPr lang="it-IT" noProof="0"/>
              <a:t>Fare clic per modificare lo stile del sottotitolo dello schema</a:t>
            </a:r>
            <a:endParaRPr lang="it-IT" noProof="0" dirty="0"/>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hasCustomPrompt="1"/>
          </p:nvPr>
        </p:nvSpPr>
        <p:spPr/>
        <p:txBody>
          <a:bodyPr vert="eaVert" rtlCol="0"/>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10"/>
          </p:nvPr>
        </p:nvSpPr>
        <p:spPr/>
        <p:txBody>
          <a:bodyPr rtlCol="0"/>
          <a:lstStyle>
            <a:lvl1pPr>
              <a:defRPr/>
            </a:lvl1pPr>
          </a:lstStyle>
          <a:p>
            <a:fld id="{B7A97E6A-B246-4B9D-8524-EC75889DBC3F}" type="datetime1">
              <a:rPr lang="it-IT" smtClean="0"/>
              <a:pPr/>
              <a:t>03/11/2020</a:t>
            </a:fld>
            <a:endParaRPr lang="it-IT" dirty="0"/>
          </a:p>
        </p:txBody>
      </p:sp>
      <p:sp>
        <p:nvSpPr>
          <p:cNvPr id="5" name="Segnaposto piè di pagina 4"/>
          <p:cNvSpPr>
            <a:spLocks noGrp="1"/>
          </p:cNvSpPr>
          <p:nvPr>
            <p:ph type="ftr" sz="quarter" idx="11"/>
          </p:nvPr>
        </p:nvSpPr>
        <p:spPr/>
        <p:txBody>
          <a:bodyPr rtlCol="0"/>
          <a:lstStyle/>
          <a:p>
            <a:pPr rtl="0"/>
            <a:endParaRPr lang="it-IT" noProof="0" dirty="0"/>
          </a:p>
        </p:txBody>
      </p:sp>
      <p:sp>
        <p:nvSpPr>
          <p:cNvPr id="6" name="Segnaposto numero diapositiva 5"/>
          <p:cNvSpPr>
            <a:spLocks noGrp="1"/>
          </p:cNvSpPr>
          <p:nvPr>
            <p:ph type="sldNum" sz="quarter" idx="12"/>
          </p:nvPr>
        </p:nvSpPr>
        <p:spPr/>
        <p:txBody>
          <a:bodyPr rtlCol="0"/>
          <a:lstStyle/>
          <a:p>
            <a:pPr rtl="0"/>
            <a:fld id="{591C5AD9-787D-40FA-8A4D-16A055B9AF81}" type="slidenum">
              <a:rPr lang="it-IT" noProof="0" smtClean="0"/>
              <a:t>‹N›</a:t>
            </a:fld>
            <a:endParaRPr lang="it-IT" noProof="0" dirty="0"/>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852633" y="274638"/>
            <a:ext cx="1422030" cy="5897561"/>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hasCustomPrompt="1"/>
          </p:nvPr>
        </p:nvSpPr>
        <p:spPr>
          <a:xfrm>
            <a:off x="1117309" y="274638"/>
            <a:ext cx="8532178" cy="5897561"/>
          </a:xfrm>
        </p:spPr>
        <p:txBody>
          <a:bodyPr vert="eaVert" rtlCol="0"/>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10"/>
          </p:nvPr>
        </p:nvSpPr>
        <p:spPr/>
        <p:txBody>
          <a:bodyPr rtlCol="0"/>
          <a:lstStyle>
            <a:lvl1pPr>
              <a:defRPr/>
            </a:lvl1pPr>
          </a:lstStyle>
          <a:p>
            <a:fld id="{9BD171A8-8A27-4A4A-8A60-0622AF230D89}" type="datetime1">
              <a:rPr lang="it-IT" smtClean="0"/>
              <a:pPr/>
              <a:t>03/11/2020</a:t>
            </a:fld>
            <a:endParaRPr lang="it-IT" dirty="0"/>
          </a:p>
        </p:txBody>
      </p:sp>
      <p:sp>
        <p:nvSpPr>
          <p:cNvPr id="5" name="Segnaposto piè di pagina 4"/>
          <p:cNvSpPr>
            <a:spLocks noGrp="1"/>
          </p:cNvSpPr>
          <p:nvPr>
            <p:ph type="ftr" sz="quarter" idx="11"/>
          </p:nvPr>
        </p:nvSpPr>
        <p:spPr/>
        <p:txBody>
          <a:bodyPr rtlCol="0"/>
          <a:lstStyle/>
          <a:p>
            <a:pPr rtl="0"/>
            <a:endParaRPr lang="it-IT" noProof="0" dirty="0"/>
          </a:p>
        </p:txBody>
      </p:sp>
      <p:sp>
        <p:nvSpPr>
          <p:cNvPr id="6" name="Segnaposto numero diapositiva 5"/>
          <p:cNvSpPr>
            <a:spLocks noGrp="1"/>
          </p:cNvSpPr>
          <p:nvPr>
            <p:ph type="sldNum" sz="quarter" idx="12"/>
          </p:nvPr>
        </p:nvSpPr>
        <p:spPr/>
        <p:txBody>
          <a:bodyPr rtlCol="0"/>
          <a:lstStyle/>
          <a:p>
            <a:pPr rtl="0"/>
            <a:fld id="{591C5AD9-787D-40FA-8A4D-16A055B9AF81}" type="slidenum">
              <a:rPr lang="it-IT" noProof="0" smtClean="0"/>
              <a:t>‹N›</a:t>
            </a:fld>
            <a:endParaRPr lang="it-IT" noProof="0" dirty="0"/>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hasCustomPrompt="1"/>
          </p:nvPr>
        </p:nvSpPr>
        <p:spPr/>
        <p:txBody>
          <a:bodyPr rtlCol="0"/>
          <a:lstStyle>
            <a:lvl5pPr algn="l" rtl="0">
              <a:defRPr/>
            </a:lvl5pPr>
            <a:lvl6pPr algn="l" rtl="0">
              <a:defRPr/>
            </a:lvl6pPr>
            <a:lvl7pPr algn="l" rtl="0">
              <a:defRPr baseline="0"/>
            </a:lvl7pPr>
            <a:lvl8pPr algn="l" rtl="0">
              <a:defRPr baseline="0"/>
            </a:lvl8pPr>
            <a:lvl9pPr algn="l" rtl="0">
              <a:defRPr baseline="0"/>
            </a:lvl9p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10"/>
          </p:nvPr>
        </p:nvSpPr>
        <p:spPr/>
        <p:txBody>
          <a:bodyPr rtlCol="0"/>
          <a:lstStyle>
            <a:lvl1pPr>
              <a:defRPr/>
            </a:lvl1pPr>
          </a:lstStyle>
          <a:p>
            <a:fld id="{CDD34EC6-0BA8-4D39-BD62-890B1E1C3FD1}" type="datetime1">
              <a:rPr lang="it-IT" smtClean="0"/>
              <a:pPr/>
              <a:t>03/11/2020</a:t>
            </a:fld>
            <a:endParaRPr lang="it-IT" dirty="0"/>
          </a:p>
        </p:txBody>
      </p:sp>
      <p:sp>
        <p:nvSpPr>
          <p:cNvPr id="5" name="Segnaposto piè di pagina 4"/>
          <p:cNvSpPr>
            <a:spLocks noGrp="1"/>
          </p:cNvSpPr>
          <p:nvPr>
            <p:ph type="ftr" sz="quarter" idx="11"/>
          </p:nvPr>
        </p:nvSpPr>
        <p:spPr/>
        <p:txBody>
          <a:bodyPr rtlCol="0"/>
          <a:lstStyle/>
          <a:p>
            <a:pPr rtl="0"/>
            <a:endParaRPr lang="it-IT" noProof="0" dirty="0"/>
          </a:p>
        </p:txBody>
      </p:sp>
      <p:sp>
        <p:nvSpPr>
          <p:cNvPr id="6" name="Segnaposto numero diapositiva 5"/>
          <p:cNvSpPr>
            <a:spLocks noGrp="1"/>
          </p:cNvSpPr>
          <p:nvPr>
            <p:ph type="sldNum" sz="quarter" idx="12"/>
          </p:nvPr>
        </p:nvSpPr>
        <p:spPr/>
        <p:txBody>
          <a:bodyPr rtlCol="0"/>
          <a:lstStyle/>
          <a:p>
            <a:pPr rtl="0"/>
            <a:fld id="{DA60BA0E-20D0-4E7C-B286-26C960A6788F}" type="slidenum">
              <a:rPr lang="it-IT" noProof="0" smtClean="0"/>
              <a:t>‹N›</a:t>
            </a:fld>
            <a:endParaRPr lang="it-IT" noProof="0" dirty="0"/>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812589" y="4445000"/>
            <a:ext cx="7008574" cy="1930400"/>
          </a:xfrm>
        </p:spPr>
        <p:txBody>
          <a:bodyPr rtlCol="0" anchor="t">
            <a:noAutofit/>
          </a:bodyPr>
          <a:lstStyle>
            <a:lvl1pPr algn="l" rtl="0">
              <a:defRPr sz="5200" b="0" cap="none" baseline="0"/>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hasCustomPrompt="1"/>
          </p:nvPr>
        </p:nvSpPr>
        <p:spPr>
          <a:xfrm>
            <a:off x="812589" y="3124200"/>
            <a:ext cx="7008574" cy="1296987"/>
          </a:xfrm>
        </p:spPr>
        <p:txBody>
          <a:bodyPr rtlCol="0" anchor="b">
            <a:normAutofit/>
          </a:bodyPr>
          <a:lstStyle>
            <a:lvl1pPr marL="0" indent="0" algn="l" rtl="0">
              <a:spcBef>
                <a:spcPts val="0"/>
              </a:spcBef>
              <a:buNone/>
              <a:defRPr sz="2800">
                <a:solidFill>
                  <a:schemeClr val="tx1"/>
                </a:solidFill>
              </a:defRPr>
            </a:lvl1pPr>
            <a:lvl2pPr marL="609493" indent="0" algn="l" rtl="0">
              <a:buNone/>
              <a:defRPr sz="2400">
                <a:solidFill>
                  <a:schemeClr val="tx1">
                    <a:tint val="75000"/>
                  </a:schemeClr>
                </a:solidFill>
              </a:defRPr>
            </a:lvl2pPr>
            <a:lvl3pPr marL="1218987" indent="0" algn="l" rtl="0">
              <a:buNone/>
              <a:defRPr sz="2100">
                <a:solidFill>
                  <a:schemeClr val="tx1">
                    <a:tint val="75000"/>
                  </a:schemeClr>
                </a:solidFill>
              </a:defRPr>
            </a:lvl3pPr>
            <a:lvl4pPr marL="1828480" indent="0" algn="l" rtl="0">
              <a:buNone/>
              <a:defRPr sz="1900">
                <a:solidFill>
                  <a:schemeClr val="tx1">
                    <a:tint val="75000"/>
                  </a:schemeClr>
                </a:solidFill>
              </a:defRPr>
            </a:lvl4pPr>
            <a:lvl5pPr marL="2437973" indent="0" algn="l" rtl="0">
              <a:buNone/>
              <a:defRPr sz="1900">
                <a:solidFill>
                  <a:schemeClr val="tx1">
                    <a:tint val="75000"/>
                  </a:schemeClr>
                </a:solidFill>
              </a:defRPr>
            </a:lvl5pPr>
            <a:lvl6pPr marL="3047467" indent="0" algn="l" rtl="0">
              <a:buNone/>
              <a:defRPr sz="1900">
                <a:solidFill>
                  <a:schemeClr val="tx1">
                    <a:tint val="75000"/>
                  </a:schemeClr>
                </a:solidFill>
              </a:defRPr>
            </a:lvl6pPr>
            <a:lvl7pPr marL="3656960" indent="0" algn="l" rtl="0">
              <a:buNone/>
              <a:defRPr sz="1900">
                <a:solidFill>
                  <a:schemeClr val="tx1">
                    <a:tint val="75000"/>
                  </a:schemeClr>
                </a:solidFill>
              </a:defRPr>
            </a:lvl7pPr>
            <a:lvl8pPr marL="4266453" indent="0" algn="l" rtl="0">
              <a:buNone/>
              <a:defRPr sz="1900">
                <a:solidFill>
                  <a:schemeClr val="tx1">
                    <a:tint val="75000"/>
                  </a:schemeClr>
                </a:solidFill>
              </a:defRPr>
            </a:lvl8pPr>
            <a:lvl9pPr marL="4875947" indent="0" algn="l" rtl="0">
              <a:buNone/>
              <a:defRPr sz="1900">
                <a:solidFill>
                  <a:schemeClr val="tx1">
                    <a:tint val="75000"/>
                  </a:schemeClr>
                </a:solidFill>
              </a:defRPr>
            </a:lvl9pPr>
          </a:lstStyle>
          <a:p>
            <a:pPr lvl="0"/>
            <a:r>
              <a:rPr lang="it-IT" dirty="0"/>
              <a:t>Fare clic per modificare stili del testo dello schema</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hasCustomPrompt="1"/>
          </p:nvPr>
        </p:nvSpPr>
        <p:spPr>
          <a:xfrm>
            <a:off x="1117309" y="1701800"/>
            <a:ext cx="4977104" cy="4470400"/>
          </a:xfrm>
        </p:spPr>
        <p:txBody>
          <a:bodyPr rtlCol="0">
            <a:normAutofit/>
          </a:bodyPr>
          <a:lstStyle>
            <a:lvl1pPr algn="l" rtl="0">
              <a:defRPr sz="2400"/>
            </a:lvl1pPr>
            <a:lvl2pPr algn="l" rtl="0">
              <a:defRPr sz="2000"/>
            </a:lvl2pPr>
            <a:lvl3pPr algn="l" rtl="0">
              <a:defRPr sz="1800"/>
            </a:lvl3pPr>
            <a:lvl4pPr algn="l" rtl="0">
              <a:defRPr sz="1800"/>
            </a:lvl4pPr>
            <a:lvl5pPr marL="2011328" algn="l" rtl="0">
              <a:defRPr sz="1800"/>
            </a:lvl5pPr>
            <a:lvl6pPr marL="2011328" algn="l" rtl="0">
              <a:defRPr sz="1800"/>
            </a:lvl6pPr>
            <a:lvl7pPr marL="2011328" algn="l" rtl="0">
              <a:defRPr sz="1800"/>
            </a:lvl7pPr>
            <a:lvl8pPr marL="2011328" algn="l" rtl="0">
              <a:defRPr sz="1800"/>
            </a:lvl8pPr>
            <a:lvl9pPr marL="2011328" algn="l" rtl="0">
              <a:defRPr sz="1800"/>
            </a:lvl9p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contenuto 3"/>
          <p:cNvSpPr>
            <a:spLocks noGrp="1"/>
          </p:cNvSpPr>
          <p:nvPr>
            <p:ph sz="half" idx="2" hasCustomPrompt="1"/>
          </p:nvPr>
        </p:nvSpPr>
        <p:spPr>
          <a:xfrm>
            <a:off x="6297559" y="1701800"/>
            <a:ext cx="4977104" cy="4470400"/>
          </a:xfrm>
        </p:spPr>
        <p:txBody>
          <a:bodyPr rtlCol="0">
            <a:normAutofit/>
          </a:bodyPr>
          <a:lstStyle>
            <a:lvl1pPr algn="l" rtl="0">
              <a:defRPr sz="2400"/>
            </a:lvl1pPr>
            <a:lvl2pPr algn="l" rtl="0">
              <a:defRPr sz="2000"/>
            </a:lvl2pPr>
            <a:lvl3pPr algn="l" rtl="0">
              <a:defRPr sz="1800"/>
            </a:lvl3pPr>
            <a:lvl4pPr algn="l" rtl="0">
              <a:defRPr sz="1800"/>
            </a:lvl4pPr>
            <a:lvl5pPr marL="2011328" algn="l" rtl="0">
              <a:defRPr sz="1800"/>
            </a:lvl5pPr>
            <a:lvl6pPr marL="2011328" algn="l" rtl="0">
              <a:defRPr sz="1800"/>
            </a:lvl6pPr>
            <a:lvl7pPr marL="2011328" algn="l" rtl="0">
              <a:defRPr sz="1800"/>
            </a:lvl7pPr>
            <a:lvl8pPr marL="2011328" algn="l" rtl="0">
              <a:defRPr sz="1800"/>
            </a:lvl8pPr>
            <a:lvl9pPr marL="2011328" algn="l" rtl="0">
              <a:defRPr sz="1800"/>
            </a:lvl9p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5" name="Segnaposto data 4"/>
          <p:cNvSpPr>
            <a:spLocks noGrp="1"/>
          </p:cNvSpPr>
          <p:nvPr>
            <p:ph type="dt" sz="half" idx="10"/>
          </p:nvPr>
        </p:nvSpPr>
        <p:spPr/>
        <p:txBody>
          <a:bodyPr rtlCol="0"/>
          <a:lstStyle>
            <a:lvl1pPr>
              <a:defRPr/>
            </a:lvl1pPr>
          </a:lstStyle>
          <a:p>
            <a:fld id="{4C431E00-A672-47D6-9927-68EF9A42A9F2}" type="datetime1">
              <a:rPr lang="it-IT" smtClean="0"/>
              <a:pPr/>
              <a:t>03/11/2020</a:t>
            </a:fld>
            <a:endParaRPr lang="it-IT" dirty="0"/>
          </a:p>
        </p:txBody>
      </p:sp>
      <p:sp>
        <p:nvSpPr>
          <p:cNvPr id="6" name="Segnaposto piè di pagina 5"/>
          <p:cNvSpPr>
            <a:spLocks noGrp="1"/>
          </p:cNvSpPr>
          <p:nvPr>
            <p:ph type="ftr" sz="quarter" idx="11"/>
          </p:nvPr>
        </p:nvSpPr>
        <p:spPr/>
        <p:txBody>
          <a:bodyPr rtlCol="0"/>
          <a:lstStyle/>
          <a:p>
            <a:pPr rtl="0"/>
            <a:endParaRPr lang="it-IT" noProof="0" dirty="0"/>
          </a:p>
        </p:txBody>
      </p:sp>
      <p:sp>
        <p:nvSpPr>
          <p:cNvPr id="7" name="Segnaposto numero diapositiva 6"/>
          <p:cNvSpPr>
            <a:spLocks noGrp="1"/>
          </p:cNvSpPr>
          <p:nvPr>
            <p:ph type="sldNum" sz="quarter" idx="12"/>
          </p:nvPr>
        </p:nvSpPr>
        <p:spPr/>
        <p:txBody>
          <a:bodyPr rtlCol="0"/>
          <a:lstStyle/>
          <a:p>
            <a:pPr rtl="0"/>
            <a:fld id="{EB37DED6-D4C7-42EE-AB49-D2E39E64FDE4}" type="slidenum">
              <a:rPr lang="it-IT" noProof="0" smtClean="0"/>
              <a:t>‹N›</a:t>
            </a:fld>
            <a:endParaRPr lang="it-IT" noProof="0" dirty="0"/>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lvl1pPr algn="l" rtl="0">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hasCustomPrompt="1"/>
          </p:nvPr>
        </p:nvSpPr>
        <p:spPr>
          <a:xfrm>
            <a:off x="1121372" y="1608836"/>
            <a:ext cx="4973041" cy="753364"/>
          </a:xfrm>
        </p:spPr>
        <p:txBody>
          <a:bodyPr rtlCol="0" anchor="b">
            <a:noAutofit/>
          </a:bodyPr>
          <a:lstStyle>
            <a:lvl1pPr marL="0" indent="0" algn="l" rtl="0">
              <a:spcBef>
                <a:spcPts val="0"/>
              </a:spcBef>
              <a:buNone/>
              <a:defRPr sz="2400" b="1"/>
            </a:lvl1pPr>
            <a:lvl2pPr marL="609493" indent="0" algn="l" rtl="0">
              <a:buNone/>
              <a:defRPr sz="2700" b="1"/>
            </a:lvl2pPr>
            <a:lvl3pPr marL="1218987" indent="0" algn="l" rtl="0">
              <a:buNone/>
              <a:defRPr sz="2400" b="1"/>
            </a:lvl3pPr>
            <a:lvl4pPr marL="1828480" indent="0" algn="l" rtl="0">
              <a:buNone/>
              <a:defRPr sz="2100" b="1"/>
            </a:lvl4pPr>
            <a:lvl5pPr marL="2437973" indent="0" algn="l" rtl="0">
              <a:buNone/>
              <a:defRPr sz="2100" b="1"/>
            </a:lvl5pPr>
            <a:lvl6pPr marL="3047467" indent="0" algn="l" rtl="0">
              <a:buNone/>
              <a:defRPr sz="2100" b="1"/>
            </a:lvl6pPr>
            <a:lvl7pPr marL="3656960" indent="0" algn="l" rtl="0">
              <a:buNone/>
              <a:defRPr sz="2100" b="1"/>
            </a:lvl7pPr>
            <a:lvl8pPr marL="4266453" indent="0" algn="l" rtl="0">
              <a:buNone/>
              <a:defRPr sz="2100" b="1"/>
            </a:lvl8pPr>
            <a:lvl9pPr marL="4875947" indent="0" algn="l" rtl="0">
              <a:buNone/>
              <a:defRPr sz="2100" b="1"/>
            </a:lvl9pPr>
          </a:lstStyle>
          <a:p>
            <a:pPr lvl="0"/>
            <a:r>
              <a:rPr lang="it-IT" dirty="0"/>
              <a:t>Fare clic per modificare stili del testo dello schema</a:t>
            </a:r>
          </a:p>
        </p:txBody>
      </p:sp>
      <p:sp>
        <p:nvSpPr>
          <p:cNvPr id="4" name="Segnaposto contenuto 3"/>
          <p:cNvSpPr>
            <a:spLocks noGrp="1"/>
          </p:cNvSpPr>
          <p:nvPr>
            <p:ph sz="half" idx="2" hasCustomPrompt="1"/>
          </p:nvPr>
        </p:nvSpPr>
        <p:spPr>
          <a:xfrm>
            <a:off x="1117309" y="2438401"/>
            <a:ext cx="4977104" cy="3733798"/>
          </a:xfrm>
        </p:spPr>
        <p:txBody>
          <a:bodyPr rtlCol="0">
            <a:normAutofit/>
          </a:bodyPr>
          <a:lstStyle>
            <a:lvl1pPr algn="l" rtl="0">
              <a:defRPr sz="2000"/>
            </a:lvl1pPr>
            <a:lvl2pPr algn="l" rtl="0">
              <a:defRPr sz="1800"/>
            </a:lvl2pPr>
            <a:lvl3pPr algn="l" rtl="0">
              <a:defRPr sz="1800"/>
            </a:lvl3pPr>
            <a:lvl4pPr algn="l" rtl="0">
              <a:defRPr sz="1800"/>
            </a:lvl4pPr>
            <a:lvl5pPr marL="2011328" algn="l" rtl="0">
              <a:defRPr sz="1800"/>
            </a:lvl5pPr>
            <a:lvl6pPr marL="2011328" algn="l" rtl="0">
              <a:defRPr sz="1800"/>
            </a:lvl6pPr>
            <a:lvl7pPr marL="2011328" algn="l" rtl="0">
              <a:defRPr sz="1800"/>
            </a:lvl7pPr>
            <a:lvl8pPr marL="2011328" algn="l" rtl="0">
              <a:defRPr sz="1800"/>
            </a:lvl8pPr>
            <a:lvl9pPr marL="2011328" algn="l" rtl="0">
              <a:defRPr sz="1800"/>
            </a:lvl9p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5" name="Segnaposto testo 4"/>
          <p:cNvSpPr>
            <a:spLocks noGrp="1"/>
          </p:cNvSpPr>
          <p:nvPr>
            <p:ph type="body" sz="quarter" idx="3" hasCustomPrompt="1"/>
          </p:nvPr>
        </p:nvSpPr>
        <p:spPr>
          <a:xfrm>
            <a:off x="6301622" y="1608836"/>
            <a:ext cx="4973041" cy="753364"/>
          </a:xfrm>
        </p:spPr>
        <p:txBody>
          <a:bodyPr rtlCol="0" anchor="b">
            <a:noAutofit/>
          </a:bodyPr>
          <a:lstStyle>
            <a:lvl1pPr marL="0" indent="0" algn="l" rtl="0">
              <a:spcBef>
                <a:spcPts val="0"/>
              </a:spcBef>
              <a:buNone/>
              <a:defRPr sz="2400" b="1"/>
            </a:lvl1pPr>
            <a:lvl2pPr marL="609493" indent="0" algn="l" rtl="0">
              <a:buNone/>
              <a:defRPr sz="2700" b="1"/>
            </a:lvl2pPr>
            <a:lvl3pPr marL="1218987" indent="0" algn="l" rtl="0">
              <a:buNone/>
              <a:defRPr sz="2400" b="1"/>
            </a:lvl3pPr>
            <a:lvl4pPr marL="1828480" indent="0" algn="l" rtl="0">
              <a:buNone/>
              <a:defRPr sz="2100" b="1"/>
            </a:lvl4pPr>
            <a:lvl5pPr marL="2437973" indent="0" algn="l" rtl="0">
              <a:buNone/>
              <a:defRPr sz="2100" b="1"/>
            </a:lvl5pPr>
            <a:lvl6pPr marL="3047467" indent="0" algn="l" rtl="0">
              <a:buNone/>
              <a:defRPr sz="2100" b="1"/>
            </a:lvl6pPr>
            <a:lvl7pPr marL="3656960" indent="0" algn="l" rtl="0">
              <a:buNone/>
              <a:defRPr sz="2100" b="1"/>
            </a:lvl7pPr>
            <a:lvl8pPr marL="4266453" indent="0" algn="l" rtl="0">
              <a:buNone/>
              <a:defRPr sz="2100" b="1"/>
            </a:lvl8pPr>
            <a:lvl9pPr marL="4875947" indent="0" algn="l" rtl="0">
              <a:buNone/>
              <a:defRPr sz="2100" b="1"/>
            </a:lvl9pPr>
          </a:lstStyle>
          <a:p>
            <a:pPr lvl="0"/>
            <a:r>
              <a:rPr lang="it-IT" dirty="0"/>
              <a:t>Fare clic per modificare stili del testo dello schema</a:t>
            </a:r>
          </a:p>
        </p:txBody>
      </p:sp>
      <p:sp>
        <p:nvSpPr>
          <p:cNvPr id="6" name="Segnaposto contenuto 5"/>
          <p:cNvSpPr>
            <a:spLocks noGrp="1"/>
          </p:cNvSpPr>
          <p:nvPr>
            <p:ph sz="quarter" idx="4" hasCustomPrompt="1"/>
          </p:nvPr>
        </p:nvSpPr>
        <p:spPr>
          <a:xfrm>
            <a:off x="6297559" y="2438400"/>
            <a:ext cx="4977104" cy="3733799"/>
          </a:xfrm>
        </p:spPr>
        <p:txBody>
          <a:bodyPr rtlCol="0">
            <a:normAutofit/>
          </a:bodyPr>
          <a:lstStyle>
            <a:lvl1pPr algn="l" rtl="0">
              <a:defRPr sz="2000"/>
            </a:lvl1pPr>
            <a:lvl2pPr algn="l" rtl="0">
              <a:defRPr sz="1800"/>
            </a:lvl2pPr>
            <a:lvl3pPr algn="l" rtl="0">
              <a:defRPr sz="1800"/>
            </a:lvl3pPr>
            <a:lvl4pPr algn="l" rtl="0">
              <a:defRPr sz="1800"/>
            </a:lvl4pPr>
            <a:lvl5pPr marL="2011328" algn="l" rtl="0">
              <a:defRPr sz="1800"/>
            </a:lvl5pPr>
            <a:lvl6pPr marL="2011328" algn="l" rtl="0">
              <a:defRPr sz="1800"/>
            </a:lvl6pPr>
            <a:lvl7pPr marL="2011328" algn="l" rtl="0">
              <a:defRPr sz="1800"/>
            </a:lvl7pPr>
            <a:lvl8pPr marL="2011328" algn="l" rtl="0">
              <a:defRPr sz="1800"/>
            </a:lvl8pPr>
            <a:lvl9pPr marL="2011328" algn="l" rtl="0">
              <a:defRPr sz="1800"/>
            </a:lvl9p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7" name="Segnaposto data 6"/>
          <p:cNvSpPr>
            <a:spLocks noGrp="1"/>
          </p:cNvSpPr>
          <p:nvPr>
            <p:ph type="dt" sz="half" idx="10"/>
          </p:nvPr>
        </p:nvSpPr>
        <p:spPr/>
        <p:txBody>
          <a:bodyPr rtlCol="0"/>
          <a:lstStyle>
            <a:lvl1pPr>
              <a:defRPr/>
            </a:lvl1pPr>
          </a:lstStyle>
          <a:p>
            <a:fld id="{8DEA9C85-71FF-4AF6-AF18-FF7C4F131680}" type="datetime1">
              <a:rPr lang="it-IT" smtClean="0"/>
              <a:pPr/>
              <a:t>03/11/2020</a:t>
            </a:fld>
            <a:endParaRPr lang="it-IT" dirty="0"/>
          </a:p>
        </p:txBody>
      </p:sp>
      <p:sp>
        <p:nvSpPr>
          <p:cNvPr id="8" name="Segnaposto piè di pagina 7"/>
          <p:cNvSpPr>
            <a:spLocks noGrp="1"/>
          </p:cNvSpPr>
          <p:nvPr>
            <p:ph type="ftr" sz="quarter" idx="11"/>
          </p:nvPr>
        </p:nvSpPr>
        <p:spPr/>
        <p:txBody>
          <a:bodyPr rtlCol="0"/>
          <a:lstStyle/>
          <a:p>
            <a:pPr rtl="0"/>
            <a:endParaRPr lang="it-IT" noProof="0" dirty="0"/>
          </a:p>
        </p:txBody>
      </p:sp>
      <p:sp>
        <p:nvSpPr>
          <p:cNvPr id="9" name="Segnaposto numero diapositiva 8"/>
          <p:cNvSpPr>
            <a:spLocks noGrp="1"/>
          </p:cNvSpPr>
          <p:nvPr>
            <p:ph type="sldNum" sz="quarter" idx="12"/>
          </p:nvPr>
        </p:nvSpPr>
        <p:spPr/>
        <p:txBody>
          <a:bodyPr rtlCol="0"/>
          <a:lstStyle/>
          <a:p>
            <a:pPr rtl="0"/>
            <a:fld id="{EB37DED6-D4C7-42EE-AB49-D2E39E64FDE4}" type="slidenum">
              <a:rPr lang="it-IT" noProof="0" smtClean="0"/>
              <a:t>‹N›</a:t>
            </a:fld>
            <a:endParaRPr lang="it-IT" noProof="0" dirty="0"/>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data 2"/>
          <p:cNvSpPr>
            <a:spLocks noGrp="1"/>
          </p:cNvSpPr>
          <p:nvPr>
            <p:ph type="dt" sz="half" idx="10"/>
          </p:nvPr>
        </p:nvSpPr>
        <p:spPr/>
        <p:txBody>
          <a:bodyPr rtlCol="0"/>
          <a:lstStyle>
            <a:lvl1pPr>
              <a:defRPr/>
            </a:lvl1pPr>
          </a:lstStyle>
          <a:p>
            <a:fld id="{746C40F7-65D6-49C1-9B6E-BB0DA80DF8C6}" type="datetime1">
              <a:rPr lang="it-IT" smtClean="0"/>
              <a:pPr/>
              <a:t>03/11/2020</a:t>
            </a:fld>
            <a:endParaRPr lang="it-IT" dirty="0"/>
          </a:p>
        </p:txBody>
      </p:sp>
      <p:sp>
        <p:nvSpPr>
          <p:cNvPr id="4" name="Segnaposto piè di pagina 3"/>
          <p:cNvSpPr>
            <a:spLocks noGrp="1"/>
          </p:cNvSpPr>
          <p:nvPr>
            <p:ph type="ftr" sz="quarter" idx="11"/>
          </p:nvPr>
        </p:nvSpPr>
        <p:spPr/>
        <p:txBody>
          <a:bodyPr rtlCol="0"/>
          <a:lstStyle/>
          <a:p>
            <a:pPr rtl="0"/>
            <a:endParaRPr lang="it-IT" noProof="0" dirty="0"/>
          </a:p>
        </p:txBody>
      </p:sp>
      <p:sp>
        <p:nvSpPr>
          <p:cNvPr id="5" name="Segnaposto numero diapositiva 4"/>
          <p:cNvSpPr>
            <a:spLocks noGrp="1"/>
          </p:cNvSpPr>
          <p:nvPr>
            <p:ph type="sldNum" sz="quarter" idx="12"/>
          </p:nvPr>
        </p:nvSpPr>
        <p:spPr/>
        <p:txBody>
          <a:bodyPr rtlCol="0"/>
          <a:lstStyle/>
          <a:p>
            <a:pPr rtl="0"/>
            <a:fld id="{EB37DED6-D4C7-42EE-AB49-D2E39E64FDE4}" type="slidenum">
              <a:rPr lang="it-IT" noProof="0" smtClean="0"/>
              <a:t>‹N›</a:t>
            </a:fld>
            <a:endParaRPr lang="it-IT" noProof="0" dirty="0"/>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lvl1pPr>
              <a:defRPr/>
            </a:lvl1pPr>
          </a:lstStyle>
          <a:p>
            <a:fld id="{32243DAC-6576-4359-9233-A174186C8188}" type="datetime1">
              <a:rPr lang="it-IT" smtClean="0"/>
              <a:pPr/>
              <a:t>03/11/2020</a:t>
            </a:fld>
            <a:endParaRPr lang="it-IT" dirty="0"/>
          </a:p>
        </p:txBody>
      </p:sp>
      <p:sp>
        <p:nvSpPr>
          <p:cNvPr id="3" name="Segnaposto piè di pagina 2"/>
          <p:cNvSpPr>
            <a:spLocks noGrp="1"/>
          </p:cNvSpPr>
          <p:nvPr>
            <p:ph type="ftr" sz="quarter" idx="11"/>
          </p:nvPr>
        </p:nvSpPr>
        <p:spPr/>
        <p:txBody>
          <a:bodyPr rtlCol="0"/>
          <a:lstStyle/>
          <a:p>
            <a:pPr rtl="0"/>
            <a:endParaRPr lang="it-IT" noProof="0" dirty="0"/>
          </a:p>
        </p:txBody>
      </p:sp>
      <p:sp>
        <p:nvSpPr>
          <p:cNvPr id="4" name="Segnaposto numero diapositiva 3"/>
          <p:cNvSpPr>
            <a:spLocks noGrp="1"/>
          </p:cNvSpPr>
          <p:nvPr>
            <p:ph type="sldNum" sz="quarter" idx="12"/>
          </p:nvPr>
        </p:nvSpPr>
        <p:spPr/>
        <p:txBody>
          <a:bodyPr rtlCol="0"/>
          <a:lstStyle/>
          <a:p>
            <a:pPr rtl="0"/>
            <a:fld id="{EB37DED6-D4C7-42EE-AB49-D2E39E64FDE4}" type="slidenum">
              <a:rPr lang="it-IT" noProof="0" smtClean="0"/>
              <a:t>‹N›</a:t>
            </a:fld>
            <a:endParaRPr lang="it-IT" noProof="0" dirty="0"/>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ttangolo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it-IT" noProof="0" dirty="0"/>
          </a:p>
        </p:txBody>
      </p:sp>
      <p:sp>
        <p:nvSpPr>
          <p:cNvPr id="2" name="Titolo 1"/>
          <p:cNvSpPr>
            <a:spLocks noGrp="1"/>
          </p:cNvSpPr>
          <p:nvPr>
            <p:ph type="title"/>
          </p:nvPr>
        </p:nvSpPr>
        <p:spPr>
          <a:xfrm>
            <a:off x="304721" y="1701800"/>
            <a:ext cx="3351927" cy="2844800"/>
          </a:xfrm>
        </p:spPr>
        <p:txBody>
          <a:bodyPr rtlCol="0" anchor="b">
            <a:normAutofit/>
          </a:bodyPr>
          <a:lstStyle>
            <a:lvl1pPr algn="l" rtl="0">
              <a:defRPr sz="2000" b="1"/>
            </a:lvl1pPr>
          </a:lstStyle>
          <a:p>
            <a:pPr rtl="0"/>
            <a:r>
              <a:rPr lang="it-IT" noProof="0"/>
              <a:t>Fare clic per modificare lo stile del titolo dello schema</a:t>
            </a:r>
            <a:endParaRPr lang="it-IT" noProof="0" dirty="0"/>
          </a:p>
        </p:txBody>
      </p:sp>
      <p:sp>
        <p:nvSpPr>
          <p:cNvPr id="3" name="Segnaposto contenuto 2"/>
          <p:cNvSpPr>
            <a:spLocks noGrp="1"/>
          </p:cNvSpPr>
          <p:nvPr>
            <p:ph idx="1" hasCustomPrompt="1"/>
          </p:nvPr>
        </p:nvSpPr>
        <p:spPr>
          <a:xfrm>
            <a:off x="4469236" y="482600"/>
            <a:ext cx="6805427" cy="5892800"/>
          </a:xfrm>
        </p:spPr>
        <p:txBody>
          <a:bodyPr rtlCol="0">
            <a:normAutofit/>
          </a:bodyPr>
          <a:lstStyle>
            <a:lvl1pPr algn="l" rtl="0">
              <a:defRPr sz="2400"/>
            </a:lvl1pPr>
            <a:lvl2pPr algn="l" rtl="0">
              <a:defRPr sz="2000"/>
            </a:lvl2pPr>
            <a:lvl3pPr algn="l" rtl="0">
              <a:defRPr sz="1800"/>
            </a:lvl3pPr>
            <a:lvl4pPr algn="l" rtl="0">
              <a:defRPr sz="1800"/>
            </a:lvl4pPr>
            <a:lvl5pPr algn="l" rtl="0">
              <a:defRPr sz="1800"/>
            </a:lvl5pPr>
            <a:lvl6pPr algn="l" rtl="0">
              <a:defRPr sz="1800"/>
            </a:lvl6pPr>
            <a:lvl7pPr algn="l" rtl="0">
              <a:defRPr sz="1800"/>
            </a:lvl7pPr>
            <a:lvl8pPr algn="l" rtl="0">
              <a:defRPr sz="1800"/>
            </a:lvl8pPr>
            <a:lvl9pPr algn="l" rtl="0">
              <a:defRPr sz="1800"/>
            </a:lvl9p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testo 3"/>
          <p:cNvSpPr>
            <a:spLocks noGrp="1"/>
          </p:cNvSpPr>
          <p:nvPr>
            <p:ph type="body" sz="half" idx="2" hasCustomPrompt="1"/>
          </p:nvPr>
        </p:nvSpPr>
        <p:spPr>
          <a:xfrm>
            <a:off x="304721" y="4648200"/>
            <a:ext cx="3351927" cy="1727200"/>
          </a:xfrm>
        </p:spPr>
        <p:txBody>
          <a:bodyPr rtlCol="0">
            <a:normAutofit/>
          </a:bodyPr>
          <a:lstStyle>
            <a:lvl1pPr marL="0" indent="0" algn="l" rtl="0">
              <a:spcBef>
                <a:spcPts val="1200"/>
              </a:spcBef>
              <a:buNone/>
              <a:defRPr sz="1600"/>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a:r>
              <a:rPr lang="it-IT" dirty="0"/>
              <a:t>Fare clic per modificare stili del testo dello schema</a:t>
            </a:r>
          </a:p>
        </p:txBody>
      </p:sp>
      <p:sp>
        <p:nvSpPr>
          <p:cNvPr id="5" name="Segnaposto data 4"/>
          <p:cNvSpPr>
            <a:spLocks noGrp="1"/>
          </p:cNvSpPr>
          <p:nvPr>
            <p:ph type="dt" sz="half" idx="10"/>
          </p:nvPr>
        </p:nvSpPr>
        <p:spPr/>
        <p:txBody>
          <a:bodyPr rtlCol="0"/>
          <a:lstStyle>
            <a:lvl1pPr>
              <a:defRPr/>
            </a:lvl1pPr>
          </a:lstStyle>
          <a:p>
            <a:fld id="{8DD7D7AA-78D7-440E-ABD1-D214552BE8A9}" type="datetime1">
              <a:rPr lang="it-IT" smtClean="0"/>
              <a:pPr/>
              <a:t>03/11/2020</a:t>
            </a:fld>
            <a:endParaRPr lang="it-IT" dirty="0"/>
          </a:p>
        </p:txBody>
      </p:sp>
      <p:sp>
        <p:nvSpPr>
          <p:cNvPr id="6" name="Segnaposto piè di pagina 5"/>
          <p:cNvSpPr>
            <a:spLocks noGrp="1"/>
          </p:cNvSpPr>
          <p:nvPr>
            <p:ph type="ftr" sz="quarter" idx="11"/>
          </p:nvPr>
        </p:nvSpPr>
        <p:spPr/>
        <p:txBody>
          <a:bodyPr rtlCol="0"/>
          <a:lstStyle/>
          <a:p>
            <a:pPr rtl="0"/>
            <a:endParaRPr lang="it-IT" noProof="0" dirty="0"/>
          </a:p>
        </p:txBody>
      </p:sp>
      <p:sp>
        <p:nvSpPr>
          <p:cNvPr id="7" name="Segnaposto numero diapositiva 6"/>
          <p:cNvSpPr>
            <a:spLocks noGrp="1"/>
          </p:cNvSpPr>
          <p:nvPr>
            <p:ph type="sldNum" sz="quarter" idx="12"/>
          </p:nvPr>
        </p:nvSpPr>
        <p:spPr/>
        <p:txBody>
          <a:bodyPr rtlCol="0"/>
          <a:lstStyle/>
          <a:p>
            <a:pPr rtl="0"/>
            <a:fld id="{2DFBB78A-01B4-41F2-96B0-677A4A282832}" type="slidenum">
              <a:rPr lang="it-IT" noProof="0" smtClean="0"/>
              <a:t>‹N›</a:t>
            </a:fld>
            <a:endParaRPr lang="it-IT" noProof="0" dirty="0"/>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it-IT" noProof="0" dirty="0"/>
          </a:p>
        </p:txBody>
      </p:sp>
      <p:sp>
        <p:nvSpPr>
          <p:cNvPr id="2" name="Titolo 1"/>
          <p:cNvSpPr>
            <a:spLocks noGrp="1"/>
          </p:cNvSpPr>
          <p:nvPr>
            <p:ph type="title"/>
          </p:nvPr>
        </p:nvSpPr>
        <p:spPr>
          <a:xfrm>
            <a:off x="2437765" y="4800600"/>
            <a:ext cx="7313295" cy="762000"/>
          </a:xfrm>
        </p:spPr>
        <p:txBody>
          <a:bodyPr rtlCol="0" anchor="b">
            <a:normAutofit/>
          </a:bodyPr>
          <a:lstStyle>
            <a:lvl1pPr algn="l" rtl="0">
              <a:defRPr sz="2000" b="1"/>
            </a:lvl1pPr>
          </a:lstStyle>
          <a:p>
            <a:pPr rtl="0"/>
            <a:r>
              <a:rPr lang="it-IT" noProof="0"/>
              <a:t>Fare clic per modificare lo stile del titolo dello schema</a:t>
            </a:r>
            <a:endParaRPr lang="it-IT" noProof="0" dirty="0"/>
          </a:p>
        </p:txBody>
      </p:sp>
      <p:sp>
        <p:nvSpPr>
          <p:cNvPr id="3" name="Segnaposto immagine 2"/>
          <p:cNvSpPr>
            <a:spLocks noGrp="1"/>
          </p:cNvSpPr>
          <p:nvPr>
            <p:ph type="pic" idx="1"/>
          </p:nvPr>
        </p:nvSpPr>
        <p:spPr>
          <a:xfrm>
            <a:off x="2437765" y="279401"/>
            <a:ext cx="7313295" cy="4448175"/>
          </a:xfrm>
        </p:spPr>
        <p:txBody>
          <a:bodyPr rtlCol="0">
            <a:normAutofit/>
          </a:bodyPr>
          <a:lstStyle>
            <a:lvl1pPr marL="0" indent="0" algn="l" rtl="0">
              <a:buNone/>
              <a:defRPr sz="2800"/>
            </a:lvl1pPr>
            <a:lvl2pPr marL="609493" indent="0" algn="l" rtl="0">
              <a:buNone/>
              <a:defRPr sz="3700"/>
            </a:lvl2pPr>
            <a:lvl3pPr marL="1218987" indent="0" algn="l" rtl="0">
              <a:buNone/>
              <a:defRPr sz="3200"/>
            </a:lvl3pPr>
            <a:lvl4pPr marL="1828480" indent="0" algn="l" rtl="0">
              <a:buNone/>
              <a:defRPr sz="2700"/>
            </a:lvl4pPr>
            <a:lvl5pPr marL="2437973" indent="0" algn="l" rtl="0">
              <a:buNone/>
              <a:defRPr sz="2700"/>
            </a:lvl5pPr>
            <a:lvl6pPr marL="3047467" indent="0" algn="l" rtl="0">
              <a:buNone/>
              <a:defRPr sz="2700"/>
            </a:lvl6pPr>
            <a:lvl7pPr marL="3656960" indent="0" algn="l" rtl="0">
              <a:buNone/>
              <a:defRPr sz="2700"/>
            </a:lvl7pPr>
            <a:lvl8pPr marL="4266453" indent="0" algn="l" rtl="0">
              <a:buNone/>
              <a:defRPr sz="2700"/>
            </a:lvl8pPr>
            <a:lvl9pPr marL="4875947" indent="0" algn="l" rtl="0">
              <a:buNone/>
              <a:defRPr sz="2700"/>
            </a:lvl9pPr>
          </a:lstStyle>
          <a:p>
            <a:pPr rtl="0"/>
            <a:r>
              <a:rPr lang="it-IT" noProof="0"/>
              <a:t>Fare clic sull'icona per inserire un'immagine</a:t>
            </a:r>
            <a:endParaRPr lang="it-IT" noProof="0" dirty="0"/>
          </a:p>
        </p:txBody>
      </p:sp>
      <p:sp>
        <p:nvSpPr>
          <p:cNvPr id="4" name="Segnaposto testo 3"/>
          <p:cNvSpPr>
            <a:spLocks noGrp="1"/>
          </p:cNvSpPr>
          <p:nvPr>
            <p:ph type="body" sz="half" idx="2" hasCustomPrompt="1"/>
          </p:nvPr>
        </p:nvSpPr>
        <p:spPr>
          <a:xfrm>
            <a:off x="2437765" y="5562600"/>
            <a:ext cx="7313295" cy="812800"/>
          </a:xfrm>
        </p:spPr>
        <p:txBody>
          <a:bodyPr rtlCol="0">
            <a:normAutofit/>
          </a:bodyPr>
          <a:lstStyle>
            <a:lvl1pPr marL="0" indent="0" algn="l" rtl="0">
              <a:spcBef>
                <a:spcPts val="0"/>
              </a:spcBef>
              <a:buNone/>
              <a:defRPr sz="1600"/>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a:r>
              <a:rPr lang="it-IT" dirty="0"/>
              <a:t>Fare clic per modificare stili del testo dello schema</a:t>
            </a:r>
          </a:p>
        </p:txBody>
      </p:sp>
      <p:sp>
        <p:nvSpPr>
          <p:cNvPr id="5" name="Segnaposto data 4"/>
          <p:cNvSpPr>
            <a:spLocks noGrp="1"/>
          </p:cNvSpPr>
          <p:nvPr>
            <p:ph type="dt" sz="half" idx="10"/>
          </p:nvPr>
        </p:nvSpPr>
        <p:spPr/>
        <p:txBody>
          <a:bodyPr rtlCol="0"/>
          <a:lstStyle>
            <a:lvl1pPr>
              <a:defRPr/>
            </a:lvl1pPr>
          </a:lstStyle>
          <a:p>
            <a:fld id="{CF339CBD-B032-4FB4-AD8D-B5CCAB500ED1}" type="datetime1">
              <a:rPr lang="it-IT" smtClean="0"/>
              <a:pPr/>
              <a:t>03/11/2020</a:t>
            </a:fld>
            <a:endParaRPr lang="it-IT" dirty="0"/>
          </a:p>
        </p:txBody>
      </p:sp>
      <p:sp>
        <p:nvSpPr>
          <p:cNvPr id="6" name="Segnaposto piè di pagina 5"/>
          <p:cNvSpPr>
            <a:spLocks noGrp="1"/>
          </p:cNvSpPr>
          <p:nvPr>
            <p:ph type="ftr" sz="quarter" idx="11"/>
          </p:nvPr>
        </p:nvSpPr>
        <p:spPr/>
        <p:txBody>
          <a:bodyPr rtlCol="0"/>
          <a:lstStyle/>
          <a:p>
            <a:pPr rtl="0"/>
            <a:endParaRPr lang="it-IT" noProof="0" dirty="0"/>
          </a:p>
        </p:txBody>
      </p:sp>
      <p:sp>
        <p:nvSpPr>
          <p:cNvPr id="7" name="Segnaposto numero diapositiva 6"/>
          <p:cNvSpPr>
            <a:spLocks noGrp="1"/>
          </p:cNvSpPr>
          <p:nvPr>
            <p:ph type="sldNum" sz="quarter" idx="12"/>
          </p:nvPr>
        </p:nvSpPr>
        <p:spPr/>
        <p:txBody>
          <a:bodyPr rtlCol="0"/>
          <a:lstStyle/>
          <a:p>
            <a:pPr rtl="0"/>
            <a:fld id="{2DFBB78A-01B4-41F2-96B0-677A4A282832}" type="slidenum">
              <a:rPr lang="it-IT" noProof="0" smtClean="0"/>
              <a:t>‹N›</a:t>
            </a:fld>
            <a:endParaRPr lang="it-IT" noProof="0" dirty="0"/>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ttangolo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it-IT" noProof="0" dirty="0"/>
          </a:p>
        </p:txBody>
      </p:sp>
      <p:sp>
        <p:nvSpPr>
          <p:cNvPr id="2" name="Segnaposto titolo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pPr rtl="0"/>
            <a:r>
              <a:rPr lang="it-IT" noProof="0" dirty="0"/>
              <a:t>Fare clic per modificare lo stile del titolo</a:t>
            </a:r>
          </a:p>
        </p:txBody>
      </p:sp>
      <p:sp>
        <p:nvSpPr>
          <p:cNvPr id="3" name="Segnaposto testo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rtl="0">
              <a:defRPr sz="1200">
                <a:solidFill>
                  <a:schemeClr val="tx2">
                    <a:lumMod val="50000"/>
                    <a:lumOff val="50000"/>
                  </a:schemeClr>
                </a:solidFill>
              </a:defRPr>
            </a:lvl1pPr>
          </a:lstStyle>
          <a:p>
            <a:fld id="{D68F40A7-ABAE-4E77-BD92-A8024C703AC3}" type="datetime1">
              <a:rPr lang="it-IT" smtClean="0"/>
              <a:pPr/>
              <a:t>03/11/2020</a:t>
            </a:fld>
            <a:endParaRPr lang="it-IT" dirty="0"/>
          </a:p>
        </p:txBody>
      </p:sp>
      <p:sp>
        <p:nvSpPr>
          <p:cNvPr id="5" name="Segnaposto piè di pagina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rtl="0">
              <a:defRPr sz="1200">
                <a:solidFill>
                  <a:schemeClr val="tx2">
                    <a:lumMod val="50000"/>
                    <a:lumOff val="50000"/>
                  </a:schemeClr>
                </a:solidFill>
              </a:defRPr>
            </a:lvl1pPr>
          </a:lstStyle>
          <a:p>
            <a:pPr rtl="0"/>
            <a:endParaRPr lang="it-IT" noProof="0" dirty="0"/>
          </a:p>
        </p:txBody>
      </p:sp>
      <p:sp>
        <p:nvSpPr>
          <p:cNvPr id="6" name="Segnaposto numero diapositiva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rtl="0">
              <a:defRPr sz="1200">
                <a:solidFill>
                  <a:schemeClr val="tx2">
                    <a:lumMod val="50000"/>
                    <a:lumOff val="50000"/>
                  </a:schemeClr>
                </a:solidFill>
              </a:defRPr>
            </a:lvl1pPr>
          </a:lstStyle>
          <a:p>
            <a:fld id="{EB37DED6-D4C7-42EE-AB49-D2E39E64FDE4}" type="slidenum">
              <a:rPr lang="it-IT" smtClean="0"/>
              <a:pPr/>
              <a:t>‹N›</a:t>
            </a:fld>
            <a:endParaRPr lang="it-IT" dirty="0"/>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3.png"/><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5.png"/><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27.png"/><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Word_Document4.docx"/><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29.png"/><Relationship Id="rId4" Type="http://schemas.openxmlformats.org/officeDocument/2006/relationships/image" Target="../media/image28.emf"/></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opac.provincia.brescia.it/library/biblioteca-di-trenzano/"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storyjumper.com/book/read/88862275/5f8eb91d42208"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hyperlink" Target="https://drive.google.com/file/d/1JFrKsKdstD82hUJ4YJSpVT6HNaTeqnzB/view?usp=sharin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s>
</file>

<file path=ppt/slides/_rels/slide2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3.xml"/><Relationship Id="rId5" Type="http://schemas.openxmlformats.org/officeDocument/2006/relationships/hyperlink" Target="https://www.youtube.com/watch?v=yiPZz1gz70E" TargetMode="External"/><Relationship Id="rId4" Type="http://schemas.openxmlformats.org/officeDocument/2006/relationships/hyperlink" Target="https://www.youtube.com/watch?v=hd2Pm77oExk"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hyperlink" Target="https://www.youtube.com/watch?v=IdmKOKyrpDE" TargetMode="External"/><Relationship Id="rId3" Type="http://schemas.openxmlformats.org/officeDocument/2006/relationships/image" Target="../media/image57.png"/><Relationship Id="rId7" Type="http://schemas.openxmlformats.org/officeDocument/2006/relationships/hyperlink" Target="https://www.youtube.com/watch?v=ZUxjKx5qfTY" TargetMode="External"/><Relationship Id="rId12" Type="http://schemas.openxmlformats.org/officeDocument/2006/relationships/image" Target="../media/image62.emf"/><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hyperlink" Target="https://www.youtube.com/watch?v=KYk8N4uqsuw" TargetMode="External"/><Relationship Id="rId11" Type="http://schemas.openxmlformats.org/officeDocument/2006/relationships/image" Target="../media/image61.emf"/><Relationship Id="rId5" Type="http://schemas.openxmlformats.org/officeDocument/2006/relationships/hyperlink" Target="https://www.youtube.com/watch?v=1ln4dPzdCgA" TargetMode="External"/><Relationship Id="rId10" Type="http://schemas.openxmlformats.org/officeDocument/2006/relationships/image" Target="../media/image60.emf"/><Relationship Id="rId4" Type="http://schemas.openxmlformats.org/officeDocument/2006/relationships/image" Target="../media/image58.png"/><Relationship Id="rId9" Type="http://schemas.openxmlformats.org/officeDocument/2006/relationships/image" Target="../media/image59.emf"/></Relationships>
</file>

<file path=ppt/slides/_rels/slide27.xml.rels><?xml version="1.0" encoding="UTF-8" standalone="yes"?>
<Relationships xmlns="http://schemas.openxmlformats.org/package/2006/relationships"><Relationship Id="rId8" Type="http://schemas.openxmlformats.org/officeDocument/2006/relationships/hyperlink" Target="https://www.youtube.com/watch?v=n_nsCl8dluo" TargetMode="External"/><Relationship Id="rId3" Type="http://schemas.openxmlformats.org/officeDocument/2006/relationships/image" Target="../media/image57.png"/><Relationship Id="rId7" Type="http://schemas.openxmlformats.org/officeDocument/2006/relationships/hyperlink" Target="https://www.youtube.com/watch?v=Pajf7dBi5lg" TargetMode="External"/><Relationship Id="rId12" Type="http://schemas.openxmlformats.org/officeDocument/2006/relationships/image" Target="../media/image66.emf"/><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hyperlink" Target="https://www.youtube.com/watch?v=9LgeVjE1zKs" TargetMode="External"/><Relationship Id="rId11" Type="http://schemas.openxmlformats.org/officeDocument/2006/relationships/image" Target="../media/image65.emf"/><Relationship Id="rId5" Type="http://schemas.openxmlformats.org/officeDocument/2006/relationships/hyperlink" Target="https://www.youtube.com/watch?v=anQZQX5pxyM" TargetMode="External"/><Relationship Id="rId10" Type="http://schemas.openxmlformats.org/officeDocument/2006/relationships/image" Target="../media/image64.emf"/><Relationship Id="rId4" Type="http://schemas.openxmlformats.org/officeDocument/2006/relationships/image" Target="../media/image58.png"/><Relationship Id="rId9" Type="http://schemas.openxmlformats.org/officeDocument/2006/relationships/image" Target="../media/image63.emf"/></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hyperlink" Target="https://www.emaze.com/@AOWRRFWIW/disegni-e-disogni-per-distanziare-il-covid-19"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ioleggoperche.it/"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1.png"/><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EBF769-6217-4B4F-BA65-E6DC3C603C9C}"/>
              </a:ext>
            </a:extLst>
          </p:cNvPr>
          <p:cNvSpPr>
            <a:spLocks noGrp="1"/>
          </p:cNvSpPr>
          <p:nvPr>
            <p:ph type="title"/>
          </p:nvPr>
        </p:nvSpPr>
        <p:spPr/>
        <p:txBody>
          <a:bodyPr>
            <a:normAutofit/>
          </a:bodyPr>
          <a:lstStyle/>
          <a:p>
            <a:pPr algn="ctr"/>
            <a:r>
              <a:rPr lang="it-IT" sz="7200" b="1" dirty="0">
                <a:solidFill>
                  <a:srgbClr val="0070C0"/>
                </a:solidFill>
                <a:latin typeface="Algerian" panose="04020705040A02060702" pitchFamily="82" charset="0"/>
              </a:rPr>
              <a:t>BENVENUTI!!!</a:t>
            </a:r>
            <a:endParaRPr lang="it-IT" sz="7200" dirty="0">
              <a:solidFill>
                <a:srgbClr val="0070C0"/>
              </a:solidFill>
            </a:endParaRPr>
          </a:p>
        </p:txBody>
      </p:sp>
      <p:pic>
        <p:nvPicPr>
          <p:cNvPr id="3" name="Immagine 2">
            <a:extLst>
              <a:ext uri="{FF2B5EF4-FFF2-40B4-BE49-F238E27FC236}">
                <a16:creationId xmlns:a16="http://schemas.microsoft.com/office/drawing/2014/main" id="{92502A15-C50C-4F55-B59A-7C5807DFC8F5}"/>
              </a:ext>
            </a:extLst>
          </p:cNvPr>
          <p:cNvPicPr>
            <a:picLocks noChangeAspect="1"/>
          </p:cNvPicPr>
          <p:nvPr/>
        </p:nvPicPr>
        <p:blipFill>
          <a:blip r:embed="rId2"/>
          <a:stretch>
            <a:fillRect/>
          </a:stretch>
        </p:blipFill>
        <p:spPr>
          <a:xfrm>
            <a:off x="1581798" y="1628800"/>
            <a:ext cx="9025228" cy="5011656"/>
          </a:xfrm>
          <a:prstGeom prst="rect">
            <a:avLst/>
          </a:prstGeom>
        </p:spPr>
      </p:pic>
    </p:spTree>
    <p:extLst>
      <p:ext uri="{BB962C8B-B14F-4D97-AF65-F5344CB8AC3E}">
        <p14:creationId xmlns:p14="http://schemas.microsoft.com/office/powerpoint/2010/main" val="413554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2" name="Oggetto 1">
            <a:extLst>
              <a:ext uri="{FF2B5EF4-FFF2-40B4-BE49-F238E27FC236}">
                <a16:creationId xmlns:a16="http://schemas.microsoft.com/office/drawing/2014/main" id="{765CC115-347C-44B6-BA56-7B2B1FB8655A}"/>
              </a:ext>
            </a:extLst>
          </p:cNvPr>
          <p:cNvGraphicFramePr>
            <a:graphicFrameLocks noChangeAspect="1"/>
          </p:cNvGraphicFramePr>
          <p:nvPr>
            <p:extLst>
              <p:ext uri="{D42A27DB-BD31-4B8C-83A1-F6EECF244321}">
                <p14:modId xmlns:p14="http://schemas.microsoft.com/office/powerpoint/2010/main" val="2041112679"/>
              </p:ext>
            </p:extLst>
          </p:nvPr>
        </p:nvGraphicFramePr>
        <p:xfrm>
          <a:off x="189756" y="1628800"/>
          <a:ext cx="11671135" cy="4968552"/>
        </p:xfrm>
        <a:graphic>
          <a:graphicData uri="http://schemas.openxmlformats.org/presentationml/2006/ole">
            <mc:AlternateContent xmlns:mc="http://schemas.openxmlformats.org/markup-compatibility/2006">
              <mc:Choice xmlns:v="urn:schemas-microsoft-com:vml" Requires="v">
                <p:oleObj spid="_x0000_s2073" name="Document" r:id="rId3" imgW="9520287" imgH="4052602" progId="Word.Document.12">
                  <p:embed/>
                </p:oleObj>
              </mc:Choice>
              <mc:Fallback>
                <p:oleObj name="Document" r:id="rId3" imgW="9520287" imgH="4052602" progId="Word.Document.12">
                  <p:embed/>
                  <p:pic>
                    <p:nvPicPr>
                      <p:cNvPr id="0" name=""/>
                      <p:cNvPicPr/>
                      <p:nvPr/>
                    </p:nvPicPr>
                    <p:blipFill>
                      <a:blip r:embed="rId4"/>
                      <a:stretch>
                        <a:fillRect/>
                      </a:stretch>
                    </p:blipFill>
                    <p:spPr>
                      <a:xfrm>
                        <a:off x="189756" y="1628800"/>
                        <a:ext cx="11671135" cy="4968552"/>
                      </a:xfrm>
                      <a:prstGeom prst="rect">
                        <a:avLst/>
                      </a:prstGeom>
                    </p:spPr>
                  </p:pic>
                </p:oleObj>
              </mc:Fallback>
            </mc:AlternateContent>
          </a:graphicData>
        </a:graphic>
      </p:graphicFrame>
      <p:sp>
        <p:nvSpPr>
          <p:cNvPr id="4" name="Rettangolo con angoli arrotondati 3">
            <a:extLst>
              <a:ext uri="{FF2B5EF4-FFF2-40B4-BE49-F238E27FC236}">
                <a16:creationId xmlns:a16="http://schemas.microsoft.com/office/drawing/2014/main" id="{4EDEFB70-3768-4A0D-A608-649BD7EE9855}"/>
              </a:ext>
            </a:extLst>
          </p:cNvPr>
          <p:cNvSpPr/>
          <p:nvPr/>
        </p:nvSpPr>
        <p:spPr>
          <a:xfrm>
            <a:off x="4654252" y="116632"/>
            <a:ext cx="6696744" cy="1368152"/>
          </a:xfrm>
          <a:prstGeom prst="roundRect">
            <a:avLst/>
          </a:prstGeom>
          <a:ln cap="sq">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r>
              <a:rPr lang="it-IT" b="1" dirty="0">
                <a:solidFill>
                  <a:srgbClr val="FF0000"/>
                </a:solidFill>
              </a:rPr>
              <a:t>3 dicembre 2020</a:t>
            </a:r>
          </a:p>
          <a:p>
            <a:pPr algn="ctr"/>
            <a:r>
              <a:rPr lang="it-IT" dirty="0">
                <a:solidFill>
                  <a:srgbClr val="FF0000"/>
                </a:solidFill>
              </a:rPr>
              <a:t>Giornata internazionale delle persone</a:t>
            </a:r>
          </a:p>
          <a:p>
            <a:pPr algn="ctr"/>
            <a:r>
              <a:rPr lang="it-IT" dirty="0">
                <a:solidFill>
                  <a:srgbClr val="FF0000"/>
                </a:solidFill>
              </a:rPr>
              <a:t> con disabilità</a:t>
            </a:r>
          </a:p>
        </p:txBody>
      </p:sp>
      <p:pic>
        <p:nvPicPr>
          <p:cNvPr id="5" name="Immagine 4">
            <a:extLst>
              <a:ext uri="{FF2B5EF4-FFF2-40B4-BE49-F238E27FC236}">
                <a16:creationId xmlns:a16="http://schemas.microsoft.com/office/drawing/2014/main" id="{C18A100E-F78C-42D1-BB3D-B9F31E89E5AA}"/>
              </a:ext>
            </a:extLst>
          </p:cNvPr>
          <p:cNvPicPr>
            <a:picLocks noChangeAspect="1"/>
          </p:cNvPicPr>
          <p:nvPr/>
        </p:nvPicPr>
        <p:blipFill>
          <a:blip r:embed="rId5"/>
          <a:stretch>
            <a:fillRect/>
          </a:stretch>
        </p:blipFill>
        <p:spPr>
          <a:xfrm>
            <a:off x="1053852" y="112759"/>
            <a:ext cx="1925377" cy="1444033"/>
          </a:xfrm>
          <a:prstGeom prst="rect">
            <a:avLst/>
          </a:prstGeom>
          <a:effectLst>
            <a:glow rad="127000">
              <a:schemeClr val="accent1">
                <a:alpha val="95000"/>
              </a:schemeClr>
            </a:glow>
            <a:softEdge rad="12700"/>
          </a:effectLst>
          <a:scene3d>
            <a:camera prst="orthographicFront"/>
            <a:lightRig rig="threePt" dir="t"/>
          </a:scene3d>
          <a:sp3d>
            <a:bevelB/>
          </a:sp3d>
        </p:spPr>
      </p:pic>
      <p:sp>
        <p:nvSpPr>
          <p:cNvPr id="6" name="Rettangolo con angoli arrotondati 5">
            <a:extLst>
              <a:ext uri="{FF2B5EF4-FFF2-40B4-BE49-F238E27FC236}">
                <a16:creationId xmlns:a16="http://schemas.microsoft.com/office/drawing/2014/main" id="{0BA21D69-9E19-427D-BA83-0537BFB71CCE}"/>
              </a:ext>
            </a:extLst>
          </p:cNvPr>
          <p:cNvSpPr/>
          <p:nvPr/>
        </p:nvSpPr>
        <p:spPr>
          <a:xfrm>
            <a:off x="4654252" y="112759"/>
            <a:ext cx="6696744" cy="1368152"/>
          </a:xfrm>
          <a:prstGeom prst="roundRect">
            <a:avLst/>
          </a:prstGeom>
          <a:ln cap="sq">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r>
              <a:rPr lang="it-IT" b="1" dirty="0">
                <a:solidFill>
                  <a:srgbClr val="FF0000"/>
                </a:solidFill>
              </a:rPr>
              <a:t>3 dicembre 2020</a:t>
            </a:r>
          </a:p>
          <a:p>
            <a:pPr algn="ctr"/>
            <a:r>
              <a:rPr lang="it-IT" dirty="0">
                <a:solidFill>
                  <a:srgbClr val="FF0000"/>
                </a:solidFill>
              </a:rPr>
              <a:t>Giornata internazionale delle persone</a:t>
            </a:r>
          </a:p>
          <a:p>
            <a:pPr algn="ctr"/>
            <a:r>
              <a:rPr lang="it-IT" dirty="0">
                <a:solidFill>
                  <a:srgbClr val="FF0000"/>
                </a:solidFill>
              </a:rPr>
              <a:t> con disabilità</a:t>
            </a:r>
          </a:p>
        </p:txBody>
      </p:sp>
    </p:spTree>
    <p:extLst>
      <p:ext uri="{BB962C8B-B14F-4D97-AF65-F5344CB8AC3E}">
        <p14:creationId xmlns:p14="http://schemas.microsoft.com/office/powerpoint/2010/main" val="1541391118"/>
      </p:ext>
    </p:extLst>
  </p:cSld>
  <p:clrMapOvr>
    <a:masterClrMapping/>
  </p:clrMapOvr>
  <p:transition spd="slow">
    <p:comb/>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99FF"/>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graphicFrame>
        <p:nvGraphicFramePr>
          <p:cNvPr id="3" name="Oggetto 2">
            <a:extLst>
              <a:ext uri="{FF2B5EF4-FFF2-40B4-BE49-F238E27FC236}">
                <a16:creationId xmlns:a16="http://schemas.microsoft.com/office/drawing/2014/main" id="{FB01EB46-8E2A-4302-8449-A5FEFA5B5DF9}"/>
              </a:ext>
            </a:extLst>
          </p:cNvPr>
          <p:cNvGraphicFramePr>
            <a:graphicFrameLocks noChangeAspect="1"/>
          </p:cNvGraphicFramePr>
          <p:nvPr>
            <p:extLst>
              <p:ext uri="{D42A27DB-BD31-4B8C-83A1-F6EECF244321}">
                <p14:modId xmlns:p14="http://schemas.microsoft.com/office/powerpoint/2010/main" val="39727666"/>
              </p:ext>
            </p:extLst>
          </p:nvPr>
        </p:nvGraphicFramePr>
        <p:xfrm>
          <a:off x="183863" y="2276872"/>
          <a:ext cx="11821098" cy="3744416"/>
        </p:xfrm>
        <a:graphic>
          <a:graphicData uri="http://schemas.openxmlformats.org/presentationml/2006/ole">
            <mc:AlternateContent xmlns:mc="http://schemas.openxmlformats.org/markup-compatibility/2006">
              <mc:Choice xmlns:v="urn:schemas-microsoft-com:vml" Requires="v">
                <p:oleObj spid="_x0000_s3096" name="Document" r:id="rId3" imgW="9520287" imgH="2842290" progId="Word.Document.12">
                  <p:embed/>
                </p:oleObj>
              </mc:Choice>
              <mc:Fallback>
                <p:oleObj name="Document" r:id="rId3" imgW="9520287" imgH="2842290" progId="Word.Document.12">
                  <p:embed/>
                  <p:pic>
                    <p:nvPicPr>
                      <p:cNvPr id="0" name=""/>
                      <p:cNvPicPr/>
                      <p:nvPr/>
                    </p:nvPicPr>
                    <p:blipFill>
                      <a:blip r:embed="rId4"/>
                      <a:stretch>
                        <a:fillRect/>
                      </a:stretch>
                    </p:blipFill>
                    <p:spPr>
                      <a:xfrm>
                        <a:off x="183863" y="2276872"/>
                        <a:ext cx="11821098" cy="3744416"/>
                      </a:xfrm>
                      <a:prstGeom prst="rect">
                        <a:avLst/>
                      </a:prstGeom>
                    </p:spPr>
                  </p:pic>
                </p:oleObj>
              </mc:Fallback>
            </mc:AlternateContent>
          </a:graphicData>
        </a:graphic>
      </p:graphicFrame>
      <p:sp>
        <p:nvSpPr>
          <p:cNvPr id="7" name="Rettangolo con angoli arrotondati 6">
            <a:extLst>
              <a:ext uri="{FF2B5EF4-FFF2-40B4-BE49-F238E27FC236}">
                <a16:creationId xmlns:a16="http://schemas.microsoft.com/office/drawing/2014/main" id="{1A3797A3-C0C4-479C-88AE-7D8E20A9DF36}"/>
              </a:ext>
            </a:extLst>
          </p:cNvPr>
          <p:cNvSpPr/>
          <p:nvPr/>
        </p:nvSpPr>
        <p:spPr>
          <a:xfrm>
            <a:off x="4726260" y="260648"/>
            <a:ext cx="6984776" cy="1368152"/>
          </a:xfrm>
          <a:prstGeom prst="roundRect">
            <a:avLst/>
          </a:prstGeom>
          <a:ln cap="sq">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r>
              <a:rPr lang="it-IT" sz="2200" b="1" dirty="0">
                <a:solidFill>
                  <a:srgbClr val="FF0000"/>
                </a:solidFill>
              </a:rPr>
              <a:t>Da lunedì 27 GENNAIO a lunedì10 febbraio 2021: </a:t>
            </a:r>
          </a:p>
          <a:p>
            <a:pPr algn="ctr"/>
            <a:r>
              <a:rPr lang="it-IT" dirty="0">
                <a:solidFill>
                  <a:srgbClr val="FF0000"/>
                </a:solidFill>
              </a:rPr>
              <a:t>GIORNATE DELLA MEMORIA E DEL RICORDO: le tragedie da non dimenticare</a:t>
            </a:r>
            <a:r>
              <a:rPr lang="it-IT" b="1" dirty="0">
                <a:solidFill>
                  <a:srgbClr val="FF0000"/>
                </a:solidFill>
              </a:rPr>
              <a:t>.</a:t>
            </a:r>
            <a:endParaRPr lang="it-IT" dirty="0">
              <a:solidFill>
                <a:srgbClr val="FF0000"/>
              </a:solidFill>
            </a:endParaRPr>
          </a:p>
        </p:txBody>
      </p:sp>
      <p:pic>
        <p:nvPicPr>
          <p:cNvPr id="8" name="Immagine 7">
            <a:extLst>
              <a:ext uri="{FF2B5EF4-FFF2-40B4-BE49-F238E27FC236}">
                <a16:creationId xmlns:a16="http://schemas.microsoft.com/office/drawing/2014/main" id="{27E92BAA-1904-4C45-B907-2C5DF6B2556D}"/>
              </a:ext>
            </a:extLst>
          </p:cNvPr>
          <p:cNvPicPr>
            <a:picLocks noChangeAspect="1"/>
          </p:cNvPicPr>
          <p:nvPr/>
        </p:nvPicPr>
        <p:blipFill>
          <a:blip r:embed="rId5"/>
          <a:stretch>
            <a:fillRect/>
          </a:stretch>
        </p:blipFill>
        <p:spPr>
          <a:xfrm>
            <a:off x="693812" y="266911"/>
            <a:ext cx="2705100" cy="1685925"/>
          </a:xfrm>
          <a:prstGeom prst="rect">
            <a:avLst/>
          </a:prstGeom>
          <a:scene3d>
            <a:camera prst="orthographicFront"/>
            <a:lightRig rig="threePt" dir="t"/>
          </a:scene3d>
          <a:sp3d>
            <a:bevelT w="139700" h="139700" prst="divot"/>
          </a:sp3d>
        </p:spPr>
      </p:pic>
    </p:spTree>
    <p:extLst>
      <p:ext uri="{BB962C8B-B14F-4D97-AF65-F5344CB8AC3E}">
        <p14:creationId xmlns:p14="http://schemas.microsoft.com/office/powerpoint/2010/main" val="1593474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ttangolo con angoli arrotondati 3">
            <a:extLst>
              <a:ext uri="{FF2B5EF4-FFF2-40B4-BE49-F238E27FC236}">
                <a16:creationId xmlns:a16="http://schemas.microsoft.com/office/drawing/2014/main" id="{4EDEFB70-3768-4A0D-A608-649BD7EE9855}"/>
              </a:ext>
            </a:extLst>
          </p:cNvPr>
          <p:cNvSpPr/>
          <p:nvPr/>
        </p:nvSpPr>
        <p:spPr>
          <a:xfrm>
            <a:off x="4654252" y="116632"/>
            <a:ext cx="6696744" cy="1368152"/>
          </a:xfrm>
          <a:prstGeom prst="roundRect">
            <a:avLst/>
          </a:prstGeom>
          <a:ln cap="sq">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r>
              <a:rPr lang="it-IT" b="1" dirty="0">
                <a:solidFill>
                  <a:srgbClr val="FF0000"/>
                </a:solidFill>
              </a:rPr>
              <a:t>3 dicembre 2020</a:t>
            </a:r>
          </a:p>
          <a:p>
            <a:pPr algn="ctr"/>
            <a:r>
              <a:rPr lang="it-IT" dirty="0">
                <a:solidFill>
                  <a:srgbClr val="FF0000"/>
                </a:solidFill>
              </a:rPr>
              <a:t>Giornata internazionale delle persone</a:t>
            </a:r>
          </a:p>
          <a:p>
            <a:pPr algn="ctr"/>
            <a:r>
              <a:rPr lang="it-IT" dirty="0">
                <a:solidFill>
                  <a:srgbClr val="FF0000"/>
                </a:solidFill>
              </a:rPr>
              <a:t> con disabilità</a:t>
            </a:r>
          </a:p>
        </p:txBody>
      </p:sp>
      <p:sp>
        <p:nvSpPr>
          <p:cNvPr id="6" name="Rettangolo con angoli arrotondati 5">
            <a:extLst>
              <a:ext uri="{FF2B5EF4-FFF2-40B4-BE49-F238E27FC236}">
                <a16:creationId xmlns:a16="http://schemas.microsoft.com/office/drawing/2014/main" id="{0BA21D69-9E19-427D-BA83-0537BFB71CCE}"/>
              </a:ext>
            </a:extLst>
          </p:cNvPr>
          <p:cNvSpPr/>
          <p:nvPr/>
        </p:nvSpPr>
        <p:spPr>
          <a:xfrm>
            <a:off x="4654252" y="112759"/>
            <a:ext cx="6696744" cy="1368152"/>
          </a:xfrm>
          <a:prstGeom prst="roundRect">
            <a:avLst/>
          </a:prstGeom>
          <a:ln cap="sq">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r>
              <a:rPr lang="it-IT" b="1" dirty="0">
                <a:solidFill>
                  <a:srgbClr val="FF0000"/>
                </a:solidFill>
              </a:rPr>
              <a:t>21 maggio 2020 </a:t>
            </a:r>
          </a:p>
          <a:p>
            <a:pPr algn="ctr"/>
            <a:r>
              <a:rPr lang="it-IT" dirty="0">
                <a:solidFill>
                  <a:srgbClr val="FF0000"/>
                </a:solidFill>
              </a:rPr>
              <a:t>giornata mondiale della diversità culturale per il dialogo e lo sviluppo</a:t>
            </a:r>
          </a:p>
        </p:txBody>
      </p:sp>
      <p:graphicFrame>
        <p:nvGraphicFramePr>
          <p:cNvPr id="3" name="Oggetto 2">
            <a:extLst>
              <a:ext uri="{FF2B5EF4-FFF2-40B4-BE49-F238E27FC236}">
                <a16:creationId xmlns:a16="http://schemas.microsoft.com/office/drawing/2014/main" id="{8357FAC1-C8AB-4BD6-9C2B-20D61525E212}"/>
              </a:ext>
            </a:extLst>
          </p:cNvPr>
          <p:cNvGraphicFramePr>
            <a:graphicFrameLocks noChangeAspect="1"/>
          </p:cNvGraphicFramePr>
          <p:nvPr>
            <p:extLst>
              <p:ext uri="{D42A27DB-BD31-4B8C-83A1-F6EECF244321}">
                <p14:modId xmlns:p14="http://schemas.microsoft.com/office/powerpoint/2010/main" val="2246825560"/>
              </p:ext>
            </p:extLst>
          </p:nvPr>
        </p:nvGraphicFramePr>
        <p:xfrm>
          <a:off x="1038066" y="1700808"/>
          <a:ext cx="9509125" cy="4905375"/>
        </p:xfrm>
        <a:graphic>
          <a:graphicData uri="http://schemas.openxmlformats.org/presentationml/2006/ole">
            <mc:AlternateContent xmlns:mc="http://schemas.openxmlformats.org/markup-compatibility/2006">
              <mc:Choice xmlns:v="urn:schemas-microsoft-com:vml" Requires="v">
                <p:oleObj spid="_x0000_s5142" name="Document" r:id="rId3" imgW="9509204" imgH="4904868" progId="Word.Document.12">
                  <p:embed/>
                </p:oleObj>
              </mc:Choice>
              <mc:Fallback>
                <p:oleObj name="Document" r:id="rId3" imgW="9509204" imgH="4904868" progId="Word.Document.12">
                  <p:embed/>
                  <p:pic>
                    <p:nvPicPr>
                      <p:cNvPr id="0" name=""/>
                      <p:cNvPicPr/>
                      <p:nvPr/>
                    </p:nvPicPr>
                    <p:blipFill>
                      <a:blip r:embed="rId4"/>
                      <a:stretch>
                        <a:fillRect/>
                      </a:stretch>
                    </p:blipFill>
                    <p:spPr>
                      <a:xfrm>
                        <a:off x="1038066" y="1700808"/>
                        <a:ext cx="9509125" cy="4905375"/>
                      </a:xfrm>
                      <a:prstGeom prst="rect">
                        <a:avLst/>
                      </a:prstGeom>
                    </p:spPr>
                  </p:pic>
                </p:oleObj>
              </mc:Fallback>
            </mc:AlternateContent>
          </a:graphicData>
        </a:graphic>
      </p:graphicFrame>
      <p:pic>
        <p:nvPicPr>
          <p:cNvPr id="7" name="Immagine 6">
            <a:extLst>
              <a:ext uri="{FF2B5EF4-FFF2-40B4-BE49-F238E27FC236}">
                <a16:creationId xmlns:a16="http://schemas.microsoft.com/office/drawing/2014/main" id="{844BC200-8474-48DA-A16E-411F0D2C9670}"/>
              </a:ext>
            </a:extLst>
          </p:cNvPr>
          <p:cNvPicPr>
            <a:picLocks noChangeAspect="1"/>
          </p:cNvPicPr>
          <p:nvPr/>
        </p:nvPicPr>
        <p:blipFill>
          <a:blip r:embed="rId5"/>
          <a:stretch>
            <a:fillRect/>
          </a:stretch>
        </p:blipFill>
        <p:spPr>
          <a:xfrm>
            <a:off x="837829" y="87248"/>
            <a:ext cx="1503611" cy="1503611"/>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3350329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con angoli arrotondati 3">
            <a:extLst>
              <a:ext uri="{FF2B5EF4-FFF2-40B4-BE49-F238E27FC236}">
                <a16:creationId xmlns:a16="http://schemas.microsoft.com/office/drawing/2014/main" id="{B6CBFDEB-0A7F-4711-8BE1-B04B3510ADEC}"/>
              </a:ext>
            </a:extLst>
          </p:cNvPr>
          <p:cNvSpPr/>
          <p:nvPr/>
        </p:nvSpPr>
        <p:spPr>
          <a:xfrm>
            <a:off x="4654252" y="260648"/>
            <a:ext cx="7056784" cy="1368152"/>
          </a:xfrm>
          <a:prstGeom prst="roundRect">
            <a:avLst/>
          </a:prstGeom>
          <a:ln cap="sq">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r>
              <a:rPr lang="it-IT" sz="2200" dirty="0">
                <a:solidFill>
                  <a:srgbClr val="FF0000"/>
                </a:solidFill>
              </a:rPr>
              <a:t>Il</a:t>
            </a:r>
            <a:r>
              <a:rPr lang="it-IT" sz="2200" b="1" dirty="0">
                <a:solidFill>
                  <a:srgbClr val="FF0000"/>
                </a:solidFill>
              </a:rPr>
              <a:t> 5 giugno </a:t>
            </a:r>
            <a:r>
              <a:rPr lang="it-IT" sz="2200" dirty="0">
                <a:solidFill>
                  <a:srgbClr val="FF0000"/>
                </a:solidFill>
              </a:rPr>
              <a:t>è la Giornata Mondiale dell'Ambiente istituita dalle Nazioni Unite per diffondere e promuovere in tutto il mondo una maggiore consapevolezza delle problematiche ambientali</a:t>
            </a:r>
            <a:endParaRPr lang="it-IT" dirty="0">
              <a:solidFill>
                <a:srgbClr val="FF0000"/>
              </a:solidFill>
            </a:endParaRPr>
          </a:p>
        </p:txBody>
      </p:sp>
      <p:graphicFrame>
        <p:nvGraphicFramePr>
          <p:cNvPr id="5" name="Oggetto 4">
            <a:extLst>
              <a:ext uri="{FF2B5EF4-FFF2-40B4-BE49-F238E27FC236}">
                <a16:creationId xmlns:a16="http://schemas.microsoft.com/office/drawing/2014/main" id="{39ED3C9E-8D0E-4BFA-869A-80FB112FDDDC}"/>
              </a:ext>
            </a:extLst>
          </p:cNvPr>
          <p:cNvGraphicFramePr>
            <a:graphicFrameLocks noChangeAspect="1"/>
          </p:cNvGraphicFramePr>
          <p:nvPr>
            <p:extLst>
              <p:ext uri="{D42A27DB-BD31-4B8C-83A1-F6EECF244321}">
                <p14:modId xmlns:p14="http://schemas.microsoft.com/office/powerpoint/2010/main" val="1995887071"/>
              </p:ext>
            </p:extLst>
          </p:nvPr>
        </p:nvGraphicFramePr>
        <p:xfrm>
          <a:off x="549796" y="2708920"/>
          <a:ext cx="11059690" cy="3240360"/>
        </p:xfrm>
        <a:graphic>
          <a:graphicData uri="http://schemas.openxmlformats.org/presentationml/2006/ole">
            <mc:AlternateContent xmlns:mc="http://schemas.openxmlformats.org/markup-compatibility/2006">
              <mc:Choice xmlns:v="urn:schemas-microsoft-com:vml" Requires="v">
                <p:oleObj spid="_x0000_s4119" name="Document" r:id="rId3" imgW="9509204" imgH="2475975" progId="Word.Document.12">
                  <p:embed/>
                </p:oleObj>
              </mc:Choice>
              <mc:Fallback>
                <p:oleObj name="Document" r:id="rId3" imgW="9509204" imgH="2475975" progId="Word.Document.12">
                  <p:embed/>
                  <p:pic>
                    <p:nvPicPr>
                      <p:cNvPr id="0" name=""/>
                      <p:cNvPicPr/>
                      <p:nvPr/>
                    </p:nvPicPr>
                    <p:blipFill>
                      <a:blip r:embed="rId4"/>
                      <a:stretch>
                        <a:fillRect/>
                      </a:stretch>
                    </p:blipFill>
                    <p:spPr>
                      <a:xfrm>
                        <a:off x="549796" y="2708920"/>
                        <a:ext cx="11059690" cy="3240360"/>
                      </a:xfrm>
                      <a:prstGeom prst="rect">
                        <a:avLst/>
                      </a:prstGeom>
                    </p:spPr>
                  </p:pic>
                </p:oleObj>
              </mc:Fallback>
            </mc:AlternateContent>
          </a:graphicData>
        </a:graphic>
      </p:graphicFrame>
      <p:pic>
        <p:nvPicPr>
          <p:cNvPr id="6" name="Immagine 5">
            <a:extLst>
              <a:ext uri="{FF2B5EF4-FFF2-40B4-BE49-F238E27FC236}">
                <a16:creationId xmlns:a16="http://schemas.microsoft.com/office/drawing/2014/main" id="{358E7D66-7342-44D9-BD48-CD9342E51300}"/>
              </a:ext>
            </a:extLst>
          </p:cNvPr>
          <p:cNvPicPr>
            <a:picLocks noChangeAspect="1"/>
          </p:cNvPicPr>
          <p:nvPr/>
        </p:nvPicPr>
        <p:blipFill>
          <a:blip r:embed="rId5"/>
          <a:stretch>
            <a:fillRect/>
          </a:stretch>
        </p:blipFill>
        <p:spPr>
          <a:xfrm>
            <a:off x="765820" y="476672"/>
            <a:ext cx="2342283" cy="1353319"/>
          </a:xfrm>
          <a:prstGeom prst="rect">
            <a:avLst/>
          </a:prstGeom>
          <a:effectLst>
            <a:glow rad="228600">
              <a:schemeClr val="accent5">
                <a:satMod val="175000"/>
                <a:alpha val="40000"/>
              </a:schemeClr>
            </a:glow>
          </a:effectLst>
          <a:scene3d>
            <a:camera prst="orthographicFront"/>
            <a:lightRig rig="threePt" dir="t"/>
          </a:scene3d>
          <a:sp3d extrusionH="76200">
            <a:extrusionClr>
              <a:srgbClr val="66FF99"/>
            </a:extrusionClr>
          </a:sp3d>
        </p:spPr>
      </p:pic>
    </p:spTree>
    <p:extLst>
      <p:ext uri="{BB962C8B-B14F-4D97-AF65-F5344CB8AC3E}">
        <p14:creationId xmlns:p14="http://schemas.microsoft.com/office/powerpoint/2010/main" val="31901613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333A6038-67BC-4247-ABF9-CF49EF1D5A19}"/>
              </a:ext>
            </a:extLst>
          </p:cNvPr>
          <p:cNvSpPr>
            <a:spLocks noChangeArrowheads="1"/>
          </p:cNvSpPr>
          <p:nvPr/>
        </p:nvSpPr>
        <p:spPr bwMode="auto">
          <a:xfrm>
            <a:off x="2494012" y="333236"/>
            <a:ext cx="8136903"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600" b="1" i="0" u="none" strike="noStrike" cap="none" normalizeH="0" baseline="0" dirty="0">
                <a:ln>
                  <a:noFill/>
                </a:ln>
                <a:solidFill>
                  <a:schemeClr val="tx1"/>
                </a:solidFill>
                <a:effectLst/>
                <a:latin typeface="Bradley Hand ITC" panose="03070402050302030203" pitchFamily="66" charset="0"/>
                <a:ea typeface="Calibri" panose="020F0502020204030204" pitchFamily="34" charset="0"/>
                <a:cs typeface="Handwriting-Dakota" charset="0"/>
              </a:rPr>
              <a:t> </a:t>
            </a:r>
            <a:r>
              <a:rPr kumimoji="0" lang="it-IT" altLang="it-IT" b="1" i="0" u="none" strike="noStrike" cap="none" normalizeH="0" baseline="0" dirty="0">
                <a:ln>
                  <a:noFill/>
                </a:ln>
                <a:solidFill>
                  <a:schemeClr val="tx1"/>
                </a:solidFill>
                <a:effectLst/>
                <a:latin typeface="Bradley Hand ITC" panose="03070402050302030203" pitchFamily="66" charset="0"/>
                <a:ea typeface="Calibri" panose="020F0502020204030204" pitchFamily="34" charset="0"/>
                <a:cs typeface="Handwriting-Dakota" charset="0"/>
              </a:rPr>
              <a:t>LETTURE CONSIGLIATE A OGNI CLASSE INERENTI</a:t>
            </a:r>
          </a:p>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b="1" i="0" u="none" strike="noStrike" cap="none" normalizeH="0" baseline="0" dirty="0">
                <a:ln>
                  <a:noFill/>
                </a:ln>
                <a:solidFill>
                  <a:schemeClr val="tx1"/>
                </a:solidFill>
                <a:effectLst/>
                <a:latin typeface="Bradley Hand ITC" panose="03070402050302030203" pitchFamily="66" charset="0"/>
                <a:ea typeface="Calibri" panose="020F0502020204030204" pitchFamily="34" charset="0"/>
                <a:cs typeface="Handwriting-Dakota" charset="0"/>
              </a:rPr>
              <a:t> IL TEMA DELLA DIVERSITÀ</a:t>
            </a:r>
            <a:endParaRPr kumimoji="0" lang="it-IT" altLang="it-IT"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pic>
        <p:nvPicPr>
          <p:cNvPr id="2049" name="Immagine 25">
            <a:extLst>
              <a:ext uri="{FF2B5EF4-FFF2-40B4-BE49-F238E27FC236}">
                <a16:creationId xmlns:a16="http://schemas.microsoft.com/office/drawing/2014/main" id="{ADDA2DB1-2A49-486E-B088-604139D5B9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788" y="19071"/>
            <a:ext cx="1512168" cy="18395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ella 8">
            <a:extLst>
              <a:ext uri="{FF2B5EF4-FFF2-40B4-BE49-F238E27FC236}">
                <a16:creationId xmlns:a16="http://schemas.microsoft.com/office/drawing/2014/main" id="{C3C1F08D-FFA7-45DF-9A2B-302120F5F5B2}"/>
              </a:ext>
            </a:extLst>
          </p:cNvPr>
          <p:cNvGraphicFramePr>
            <a:graphicFrameLocks noGrp="1"/>
          </p:cNvGraphicFramePr>
          <p:nvPr>
            <p:extLst>
              <p:ext uri="{D42A27DB-BD31-4B8C-83A1-F6EECF244321}">
                <p14:modId xmlns:p14="http://schemas.microsoft.com/office/powerpoint/2010/main" val="3310160017"/>
              </p:ext>
            </p:extLst>
          </p:nvPr>
        </p:nvGraphicFramePr>
        <p:xfrm>
          <a:off x="380329" y="1866932"/>
          <a:ext cx="11428165" cy="4877204"/>
        </p:xfrm>
        <a:graphic>
          <a:graphicData uri="http://schemas.openxmlformats.org/drawingml/2006/table">
            <a:tbl>
              <a:tblPr firstRow="1" bandRow="1">
                <a:tableStyleId>{00A15C55-8517-42AA-B614-E9B94910E393}</a:tableStyleId>
              </a:tblPr>
              <a:tblGrid>
                <a:gridCol w="1059014">
                  <a:extLst>
                    <a:ext uri="{9D8B030D-6E8A-4147-A177-3AD203B41FA5}">
                      <a16:colId xmlns:a16="http://schemas.microsoft.com/office/drawing/2014/main" val="4062622229"/>
                    </a:ext>
                  </a:extLst>
                </a:gridCol>
                <a:gridCol w="2422821">
                  <a:extLst>
                    <a:ext uri="{9D8B030D-6E8A-4147-A177-3AD203B41FA5}">
                      <a16:colId xmlns:a16="http://schemas.microsoft.com/office/drawing/2014/main" val="2295725878"/>
                    </a:ext>
                  </a:extLst>
                </a:gridCol>
                <a:gridCol w="2088232">
                  <a:extLst>
                    <a:ext uri="{9D8B030D-6E8A-4147-A177-3AD203B41FA5}">
                      <a16:colId xmlns:a16="http://schemas.microsoft.com/office/drawing/2014/main" val="3893539436"/>
                    </a:ext>
                  </a:extLst>
                </a:gridCol>
                <a:gridCol w="5858098">
                  <a:extLst>
                    <a:ext uri="{9D8B030D-6E8A-4147-A177-3AD203B41FA5}">
                      <a16:colId xmlns:a16="http://schemas.microsoft.com/office/drawing/2014/main" val="2067328319"/>
                    </a:ext>
                  </a:extLst>
                </a:gridCol>
              </a:tblGrid>
              <a:tr h="634372">
                <a:tc>
                  <a:txBody>
                    <a:bodyPr/>
                    <a:lstStyle/>
                    <a:p>
                      <a:pPr algn="ctr"/>
                      <a:r>
                        <a:rPr lang="it-IT" sz="2000" b="1">
                          <a:effectLst/>
                          <a:latin typeface="Malgun Gothic Semilight" panose="020B0502040204020203" pitchFamily="34" charset="-128"/>
                          <a:ea typeface="Times New Roman" panose="02020603050405020304" pitchFamily="18" charset="0"/>
                        </a:rPr>
                        <a:t>CLASSI</a:t>
                      </a:r>
                      <a:endParaRPr lang="it-IT"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it-IT" sz="2000" b="1" dirty="0">
                          <a:effectLst/>
                          <a:latin typeface="Malgun Gothic Semilight" panose="020B0502040204020203" pitchFamily="34" charset="-128"/>
                          <a:ea typeface="Times New Roman" panose="02020603050405020304" pitchFamily="18" charset="0"/>
                        </a:rPr>
                        <a:t>LIBRO</a:t>
                      </a:r>
                      <a:endParaRPr lang="it-IT"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it-IT" sz="2000" b="1">
                          <a:effectLst/>
                          <a:latin typeface="Malgun Gothic Semilight" panose="020B0502040204020203" pitchFamily="34" charset="-128"/>
                          <a:ea typeface="Times New Roman" panose="02020603050405020304" pitchFamily="18" charset="0"/>
                        </a:rPr>
                        <a:t>COPERTINA</a:t>
                      </a:r>
                      <a:endParaRPr lang="it-IT"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it-IT" sz="2000" b="1" dirty="0">
                          <a:effectLst/>
                          <a:latin typeface="Malgun Gothic Semilight" panose="020B0502040204020203" pitchFamily="34" charset="-128"/>
                          <a:ea typeface="Times New Roman" panose="02020603050405020304" pitchFamily="18" charset="0"/>
                        </a:rPr>
                        <a:t>ARGOMENTO</a:t>
                      </a:r>
                      <a:endParaRPr lang="it-IT"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38385163"/>
                  </a:ext>
                </a:extLst>
              </a:tr>
              <a:tr h="1377712">
                <a:tc rowSpan="3">
                  <a:txBody>
                    <a:bodyPr/>
                    <a:lstStyle/>
                    <a:p>
                      <a:pPr algn="ctr"/>
                      <a:endParaRPr lang="it-IT" dirty="0"/>
                    </a:p>
                    <a:p>
                      <a:pPr algn="ctr"/>
                      <a:endParaRPr lang="it-IT" dirty="0"/>
                    </a:p>
                    <a:p>
                      <a:pPr algn="ctr"/>
                      <a:endParaRPr lang="it-IT" dirty="0"/>
                    </a:p>
                    <a:p>
                      <a:pPr algn="ctr"/>
                      <a:r>
                        <a:rPr lang="it-IT" b="1" dirty="0"/>
                        <a:t>P</a:t>
                      </a:r>
                    </a:p>
                    <a:p>
                      <a:pPr algn="ctr"/>
                      <a:r>
                        <a:rPr lang="it-IT" b="1" dirty="0"/>
                        <a:t>R</a:t>
                      </a:r>
                    </a:p>
                    <a:p>
                      <a:pPr algn="ctr"/>
                      <a:r>
                        <a:rPr lang="it-IT" b="1" dirty="0"/>
                        <a:t>I</a:t>
                      </a:r>
                    </a:p>
                    <a:p>
                      <a:pPr algn="ctr"/>
                      <a:r>
                        <a:rPr lang="it-IT" b="1" dirty="0"/>
                        <a:t>M</a:t>
                      </a:r>
                    </a:p>
                    <a:p>
                      <a:pPr algn="ctr"/>
                      <a:r>
                        <a:rPr lang="it-IT" b="1" dirty="0"/>
                        <a:t>E</a:t>
                      </a:r>
                    </a:p>
                  </a:txBody>
                  <a:tcPr/>
                </a:tc>
                <a:tc>
                  <a:txBody>
                    <a:bodyPr/>
                    <a:lstStyle/>
                    <a:p>
                      <a:r>
                        <a:rPr lang="it-IT" sz="1800" b="1" dirty="0">
                          <a:effectLst/>
                          <a:latin typeface="Malgun Gothic Semilight" panose="020B0502040204020203" pitchFamily="34" charset="-128"/>
                          <a:ea typeface="Times New Roman" panose="02020603050405020304" pitchFamily="18" charset="0"/>
                        </a:rPr>
                        <a:t>Tutta un'altra storia. Come spiegare ai bambini la diversità</a:t>
                      </a:r>
                      <a:endParaRPr lang="it-IT" sz="1800" dirty="0">
                        <a:effectLst/>
                        <a:latin typeface="Times New Roman" panose="02020603050405020304" pitchFamily="18" charset="0"/>
                        <a:ea typeface="Times New Roman" panose="02020603050405020304" pitchFamily="18" charset="0"/>
                      </a:endParaRPr>
                    </a:p>
                    <a:p>
                      <a:r>
                        <a:rPr lang="it-IT" sz="1800" dirty="0">
                          <a:effectLst/>
                          <a:latin typeface="Malgun Gothic Semilight" panose="020B0502040204020203" pitchFamily="34" charset="-128"/>
                          <a:ea typeface="Times New Roman" panose="02020603050405020304" pitchFamily="18" charset="0"/>
                        </a:rPr>
                        <a:t>di </a:t>
                      </a:r>
                      <a:r>
                        <a:rPr lang="it-IT" sz="1800" i="1" dirty="0">
                          <a:effectLst/>
                          <a:latin typeface="Malgun Gothic Semilight" panose="020B0502040204020203" pitchFamily="34" charset="-128"/>
                          <a:ea typeface="Times New Roman" panose="02020603050405020304" pitchFamily="18" charset="0"/>
                        </a:rPr>
                        <a:t>Elisabetta </a:t>
                      </a:r>
                      <a:r>
                        <a:rPr lang="it-IT" sz="1800" i="1" dirty="0" err="1">
                          <a:effectLst/>
                          <a:latin typeface="Malgun Gothic Semilight" panose="020B0502040204020203" pitchFamily="34" charset="-128"/>
                          <a:ea typeface="Times New Roman" panose="02020603050405020304" pitchFamily="18" charset="0"/>
                        </a:rPr>
                        <a:t>Maùti</a:t>
                      </a:r>
                      <a:r>
                        <a:rPr lang="it-IT" sz="1800" dirty="0">
                          <a:effectLst/>
                          <a:latin typeface="Malgun Gothic Semilight" panose="020B0502040204020203" pitchFamily="34" charset="-128"/>
                          <a:ea typeface="Times New Roman" panose="02020603050405020304" pitchFamily="18" charset="0"/>
                        </a:rPr>
                        <a:t> Editore Erickson</a:t>
                      </a:r>
                      <a:endParaRPr lang="it-IT"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it-IT" dirty="0"/>
                    </a:p>
                  </a:txBody>
                  <a:tcPr/>
                </a:tc>
                <a:tc>
                  <a:txBody>
                    <a:bodyPr/>
                    <a:lstStyle/>
                    <a:p>
                      <a:r>
                        <a:rPr lang="it-IT" sz="1400" b="1" dirty="0">
                          <a:effectLst/>
                          <a:latin typeface="Malgun Gothic Semilight" panose="020B0502040204020203" pitchFamily="34" charset="-128"/>
                          <a:ea typeface="Times New Roman" panose="02020603050405020304" pitchFamily="18" charset="0"/>
                        </a:rPr>
                        <a:t>Attraverso 10 favole ambientate negli scenari più insoliti e inconsueti, questo libro ci dà la possibilità di entrare con i bambini in un mondo abitato da personaggi diversi, con il preciso obiettivo di aiutarli a comprendere che della diversità non si deve avere paura, né vergogna.</a:t>
                      </a:r>
                      <a:endParaRPr lang="it-IT" sz="14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41257487"/>
                  </a:ext>
                </a:extLst>
              </a:tr>
              <a:tr h="1440801">
                <a:tc vMerge="1">
                  <a:txBody>
                    <a:bodyPr/>
                    <a:lstStyle/>
                    <a:p>
                      <a:endParaRPr lang="it-IT" dirty="0"/>
                    </a:p>
                  </a:txBody>
                  <a:tcPr/>
                </a:tc>
                <a:tc>
                  <a:txBody>
                    <a:bodyPr/>
                    <a:lstStyle/>
                    <a:p>
                      <a:r>
                        <a:rPr lang="it-IT" sz="1800" b="1" dirty="0">
                          <a:effectLst/>
                          <a:latin typeface="Malgun Gothic Semilight" panose="020B0502040204020203" pitchFamily="34" charset="-128"/>
                          <a:ea typeface="Times New Roman" panose="02020603050405020304" pitchFamily="18" charset="0"/>
                        </a:rPr>
                        <a:t>"Orecchie di farfalla" </a:t>
                      </a:r>
                      <a:endParaRPr lang="it-IT" sz="1800" dirty="0">
                        <a:effectLst/>
                        <a:latin typeface="Times New Roman" panose="02020603050405020304" pitchFamily="18" charset="0"/>
                        <a:ea typeface="Times New Roman" panose="02020603050405020304" pitchFamily="18" charset="0"/>
                      </a:endParaRPr>
                    </a:p>
                    <a:p>
                      <a:r>
                        <a:rPr lang="it-IT" sz="1800" dirty="0">
                          <a:effectLst/>
                          <a:latin typeface="Malgun Gothic Semilight" panose="020B0502040204020203" pitchFamily="34" charset="-128"/>
                          <a:ea typeface="Times New Roman" panose="02020603050405020304" pitchFamily="18" charset="0"/>
                        </a:rPr>
                        <a:t>Di</a:t>
                      </a:r>
                      <a:r>
                        <a:rPr lang="it-IT" sz="1800" b="1" dirty="0">
                          <a:effectLst/>
                          <a:latin typeface="Malgun Gothic Semilight" panose="020B0502040204020203" pitchFamily="34" charset="-128"/>
                          <a:ea typeface="Times New Roman" panose="02020603050405020304" pitchFamily="18" charset="0"/>
                        </a:rPr>
                        <a:t> </a:t>
                      </a:r>
                      <a:r>
                        <a:rPr lang="it-IT" sz="1800" i="1" dirty="0">
                          <a:effectLst/>
                          <a:latin typeface="Malgun Gothic Semilight" panose="020B0502040204020203" pitchFamily="34" charset="-128"/>
                          <a:ea typeface="Times New Roman" panose="02020603050405020304" pitchFamily="18" charset="0"/>
                        </a:rPr>
                        <a:t>L. Aguilar</a:t>
                      </a:r>
                      <a:r>
                        <a:rPr lang="it-IT" sz="1800" b="1" dirty="0">
                          <a:effectLst/>
                          <a:latin typeface="Malgun Gothic Semilight" panose="020B0502040204020203" pitchFamily="34" charset="-128"/>
                          <a:ea typeface="Times New Roman" panose="02020603050405020304" pitchFamily="18" charset="0"/>
                        </a:rPr>
                        <a:t> </a:t>
                      </a:r>
                      <a:r>
                        <a:rPr lang="it-IT" sz="1800" dirty="0">
                          <a:effectLst/>
                          <a:latin typeface="Malgun Gothic Semilight" panose="020B0502040204020203" pitchFamily="34" charset="-128"/>
                          <a:ea typeface="Times New Roman" panose="02020603050405020304" pitchFamily="18" charset="0"/>
                        </a:rPr>
                        <a:t> Editore </a:t>
                      </a:r>
                      <a:r>
                        <a:rPr lang="it-IT" sz="1800" dirty="0" err="1">
                          <a:effectLst/>
                          <a:latin typeface="Malgun Gothic Semilight" panose="020B0502040204020203" pitchFamily="34" charset="-128"/>
                          <a:ea typeface="Times New Roman" panose="02020603050405020304" pitchFamily="18" charset="0"/>
                        </a:rPr>
                        <a:t>Kalandraka</a:t>
                      </a:r>
                      <a:r>
                        <a:rPr lang="it-IT" sz="1800" b="1" dirty="0">
                          <a:effectLst/>
                          <a:latin typeface="Malgun Gothic Semilight" panose="020B0502040204020203" pitchFamily="34" charset="-128"/>
                          <a:ea typeface="Times New Roman" panose="02020603050405020304" pitchFamily="18" charset="0"/>
                        </a:rPr>
                        <a:t> </a:t>
                      </a:r>
                      <a:endParaRPr lang="it-IT"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it-IT" dirty="0"/>
                    </a:p>
                  </a:txBody>
                  <a:tcPr/>
                </a:tc>
                <a:tc>
                  <a:txBody>
                    <a:bodyPr/>
                    <a:lstStyle/>
                    <a:p>
                      <a:r>
                        <a:rPr lang="it-IT" sz="1400" b="1" dirty="0">
                          <a:effectLst/>
                          <a:latin typeface="Malgun Gothic Semilight" panose="020B0502040204020203" pitchFamily="34" charset="-128"/>
                          <a:ea typeface="Times New Roman" panose="02020603050405020304" pitchFamily="18" charset="0"/>
                        </a:rPr>
                        <a:t>Avere le orecchie a sventola, il capello ribelle, essere alti o bassi, magri o grassocci… Ogni particolarità, per quanto minima, può diventare fra bambini un pretesto alla presa in giro. Un libro per insegnare ai piccoli ad apprezzare se stessi per la propria unicità, valorizzando le proprie differenze, anche fisiche, di fronte a chi vorrebbe convertirle in motivo di beffa.</a:t>
                      </a:r>
                    </a:p>
                    <a:p>
                      <a:endParaRPr lang="it-IT" sz="14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11904405"/>
                  </a:ext>
                </a:extLst>
              </a:tr>
              <a:tr h="1044320">
                <a:tc vMerge="1">
                  <a:txBody>
                    <a:bodyPr/>
                    <a:lstStyle/>
                    <a:p>
                      <a:endParaRPr lang="it-IT" dirty="0"/>
                    </a:p>
                  </a:txBody>
                  <a:tcPr/>
                </a:tc>
                <a:tc>
                  <a:txBody>
                    <a:bodyPr/>
                    <a:lstStyle/>
                    <a:p>
                      <a:r>
                        <a:rPr lang="it-IT" sz="1800" b="1" dirty="0">
                          <a:effectLst/>
                          <a:latin typeface="Malgun Gothic Semilight" panose="020B0502040204020203" pitchFamily="34" charset="-128"/>
                          <a:ea typeface="Times New Roman" panose="02020603050405020304" pitchFamily="18" charset="0"/>
                        </a:rPr>
                        <a:t>Ada al contrario</a:t>
                      </a:r>
                      <a:endParaRPr lang="it-IT" sz="1800" dirty="0">
                        <a:effectLst/>
                        <a:latin typeface="Times New Roman" panose="02020603050405020304" pitchFamily="18" charset="0"/>
                        <a:ea typeface="Times New Roman" panose="02020603050405020304" pitchFamily="18" charset="0"/>
                      </a:endParaRPr>
                    </a:p>
                    <a:p>
                      <a:r>
                        <a:rPr lang="it-IT" sz="1800" dirty="0">
                          <a:effectLst/>
                          <a:latin typeface="Malgun Gothic Semilight" panose="020B0502040204020203" pitchFamily="34" charset="-128"/>
                          <a:ea typeface="Times New Roman" panose="02020603050405020304" pitchFamily="18" charset="0"/>
                        </a:rPr>
                        <a:t>di </a:t>
                      </a:r>
                      <a:r>
                        <a:rPr lang="it-IT" sz="1800" i="1" dirty="0">
                          <a:effectLst/>
                          <a:latin typeface="Malgun Gothic Semilight" panose="020B0502040204020203" pitchFamily="34" charset="-128"/>
                          <a:ea typeface="Times New Roman" panose="02020603050405020304" pitchFamily="18" charset="0"/>
                        </a:rPr>
                        <a:t>Guia </a:t>
                      </a:r>
                      <a:r>
                        <a:rPr lang="it-IT" sz="1800" i="1" dirty="0" err="1">
                          <a:effectLst/>
                          <a:latin typeface="Malgun Gothic Semilight" panose="020B0502040204020203" pitchFamily="34" charset="-128"/>
                          <a:ea typeface="Times New Roman" panose="02020603050405020304" pitchFamily="18" charset="0"/>
                        </a:rPr>
                        <a:t>Risari</a:t>
                      </a:r>
                      <a:r>
                        <a:rPr lang="it-IT" sz="1800" i="1" dirty="0">
                          <a:effectLst/>
                          <a:latin typeface="Malgun Gothic Semilight" panose="020B0502040204020203" pitchFamily="34" charset="-128"/>
                          <a:ea typeface="Times New Roman" panose="02020603050405020304" pitchFamily="18" charset="0"/>
                        </a:rPr>
                        <a:t>   </a:t>
                      </a:r>
                      <a:r>
                        <a:rPr lang="it-IT" sz="1800" dirty="0">
                          <a:effectLst/>
                          <a:latin typeface="Malgun Gothic Semilight" panose="020B0502040204020203" pitchFamily="34" charset="-128"/>
                          <a:ea typeface="Times New Roman" panose="02020603050405020304" pitchFamily="18" charset="0"/>
                        </a:rPr>
                        <a:t>Editore </a:t>
                      </a:r>
                      <a:r>
                        <a:rPr lang="it-IT" sz="1800" dirty="0" err="1">
                          <a:effectLst/>
                          <a:latin typeface="Malgun Gothic Semilight" panose="020B0502040204020203" pitchFamily="34" charset="-128"/>
                          <a:ea typeface="Times New Roman" panose="02020603050405020304" pitchFamily="18" charset="0"/>
                        </a:rPr>
                        <a:t>Settenove</a:t>
                      </a:r>
                      <a:endParaRPr lang="it-IT" sz="1800" dirty="0">
                        <a:effectLst/>
                        <a:latin typeface="Malgun Gothic Semilight" panose="020B0502040204020203" pitchFamily="34" charset="-128"/>
                        <a:ea typeface="Times New Roman" panose="02020603050405020304" pitchFamily="18" charset="0"/>
                      </a:endParaRPr>
                    </a:p>
                    <a:p>
                      <a:endParaRPr lang="it-IT" sz="1800" dirty="0">
                        <a:effectLst/>
                        <a:latin typeface="Malgun Gothic Semilight" panose="020B0502040204020203" pitchFamily="34" charset="-128"/>
                        <a:ea typeface="Times New Roman" panose="02020603050405020304" pitchFamily="18" charset="0"/>
                      </a:endParaRPr>
                    </a:p>
                    <a:p>
                      <a:endParaRPr lang="it-IT"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it-IT" dirty="0"/>
                    </a:p>
                  </a:txBody>
                  <a:tcPr/>
                </a:tc>
                <a:tc>
                  <a:txBody>
                    <a:bodyPr/>
                    <a:lstStyle/>
                    <a:p>
                      <a:r>
                        <a:rPr lang="it-IT" sz="1400" b="1" dirty="0">
                          <a:effectLst/>
                          <a:latin typeface="Malgun Gothic Semilight" panose="020B0502040204020203" pitchFamily="34" charset="-128"/>
                          <a:ea typeface="Times New Roman" panose="02020603050405020304" pitchFamily="18" charset="0"/>
                        </a:rPr>
                        <a:t>Ada è una bimba che fin da piccola fa tutto alla rovescia, non per cattiveria o per capriccio, ma perché semplicemente le viene così (e tocca senza mai nominarlo il tema dell’Asperger)</a:t>
                      </a:r>
                      <a:endParaRPr lang="it-IT" sz="14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20286286"/>
                  </a:ext>
                </a:extLst>
              </a:tr>
            </a:tbl>
          </a:graphicData>
        </a:graphic>
      </p:graphicFrame>
      <p:pic>
        <p:nvPicPr>
          <p:cNvPr id="9" name="Immagine 8">
            <a:extLst>
              <a:ext uri="{FF2B5EF4-FFF2-40B4-BE49-F238E27FC236}">
                <a16:creationId xmlns:a16="http://schemas.microsoft.com/office/drawing/2014/main" id="{9D1DAE68-D4C0-4245-8527-3962D40298FB}"/>
              </a:ext>
            </a:extLst>
          </p:cNvPr>
          <p:cNvPicPr>
            <a:picLocks noChangeAspect="1"/>
          </p:cNvPicPr>
          <p:nvPr/>
        </p:nvPicPr>
        <p:blipFill>
          <a:blip r:embed="rId3"/>
          <a:stretch>
            <a:fillRect/>
          </a:stretch>
        </p:blipFill>
        <p:spPr>
          <a:xfrm>
            <a:off x="3958021" y="2462542"/>
            <a:ext cx="1977416" cy="1254490"/>
          </a:xfrm>
          <a:prstGeom prst="rect">
            <a:avLst/>
          </a:prstGeom>
        </p:spPr>
      </p:pic>
      <p:pic>
        <p:nvPicPr>
          <p:cNvPr id="10" name="Immagine 9">
            <a:extLst>
              <a:ext uri="{FF2B5EF4-FFF2-40B4-BE49-F238E27FC236}">
                <a16:creationId xmlns:a16="http://schemas.microsoft.com/office/drawing/2014/main" id="{63DDFD52-E023-4526-868A-C22A455F128D}"/>
              </a:ext>
            </a:extLst>
          </p:cNvPr>
          <p:cNvPicPr>
            <a:picLocks noChangeAspect="1"/>
          </p:cNvPicPr>
          <p:nvPr/>
        </p:nvPicPr>
        <p:blipFill>
          <a:blip r:embed="rId4"/>
          <a:stretch>
            <a:fillRect/>
          </a:stretch>
        </p:blipFill>
        <p:spPr>
          <a:xfrm>
            <a:off x="4222204" y="3916665"/>
            <a:ext cx="1384543" cy="1384543"/>
          </a:xfrm>
          <a:prstGeom prst="rect">
            <a:avLst/>
          </a:prstGeom>
        </p:spPr>
      </p:pic>
      <p:pic>
        <p:nvPicPr>
          <p:cNvPr id="11" name="Immagine 10">
            <a:extLst>
              <a:ext uri="{FF2B5EF4-FFF2-40B4-BE49-F238E27FC236}">
                <a16:creationId xmlns:a16="http://schemas.microsoft.com/office/drawing/2014/main" id="{28F15436-561B-430D-B55B-2119FF7C262B}"/>
              </a:ext>
            </a:extLst>
          </p:cNvPr>
          <p:cNvPicPr>
            <a:picLocks noChangeAspect="1"/>
          </p:cNvPicPr>
          <p:nvPr/>
        </p:nvPicPr>
        <p:blipFill>
          <a:blip r:embed="rId5"/>
          <a:stretch>
            <a:fillRect/>
          </a:stretch>
        </p:blipFill>
        <p:spPr>
          <a:xfrm>
            <a:off x="4366220" y="5392023"/>
            <a:ext cx="1244208" cy="1254490"/>
          </a:xfrm>
          <a:prstGeom prst="rect">
            <a:avLst/>
          </a:prstGeom>
        </p:spPr>
      </p:pic>
    </p:spTree>
    <p:extLst>
      <p:ext uri="{BB962C8B-B14F-4D97-AF65-F5344CB8AC3E}">
        <p14:creationId xmlns:p14="http://schemas.microsoft.com/office/powerpoint/2010/main" val="38840560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a 8">
            <a:extLst>
              <a:ext uri="{FF2B5EF4-FFF2-40B4-BE49-F238E27FC236}">
                <a16:creationId xmlns:a16="http://schemas.microsoft.com/office/drawing/2014/main" id="{98B5FA1C-8D99-4A76-B6D6-CB275BFDAE71}"/>
              </a:ext>
            </a:extLst>
          </p:cNvPr>
          <p:cNvGraphicFramePr>
            <a:graphicFrameLocks noGrp="1"/>
          </p:cNvGraphicFramePr>
          <p:nvPr>
            <p:extLst>
              <p:ext uri="{D42A27DB-BD31-4B8C-83A1-F6EECF244321}">
                <p14:modId xmlns:p14="http://schemas.microsoft.com/office/powerpoint/2010/main" val="2550237776"/>
              </p:ext>
            </p:extLst>
          </p:nvPr>
        </p:nvGraphicFramePr>
        <p:xfrm>
          <a:off x="380329" y="990398"/>
          <a:ext cx="11428165" cy="5355771"/>
        </p:xfrm>
        <a:graphic>
          <a:graphicData uri="http://schemas.openxmlformats.org/drawingml/2006/table">
            <a:tbl>
              <a:tblPr firstRow="1" bandRow="1">
                <a:tableStyleId>{00A15C55-8517-42AA-B614-E9B94910E393}</a:tableStyleId>
              </a:tblPr>
              <a:tblGrid>
                <a:gridCol w="1059014">
                  <a:extLst>
                    <a:ext uri="{9D8B030D-6E8A-4147-A177-3AD203B41FA5}">
                      <a16:colId xmlns:a16="http://schemas.microsoft.com/office/drawing/2014/main" val="4062622229"/>
                    </a:ext>
                  </a:extLst>
                </a:gridCol>
                <a:gridCol w="2422821">
                  <a:extLst>
                    <a:ext uri="{9D8B030D-6E8A-4147-A177-3AD203B41FA5}">
                      <a16:colId xmlns:a16="http://schemas.microsoft.com/office/drawing/2014/main" val="2295725878"/>
                    </a:ext>
                  </a:extLst>
                </a:gridCol>
                <a:gridCol w="1728192">
                  <a:extLst>
                    <a:ext uri="{9D8B030D-6E8A-4147-A177-3AD203B41FA5}">
                      <a16:colId xmlns:a16="http://schemas.microsoft.com/office/drawing/2014/main" val="3893539436"/>
                    </a:ext>
                  </a:extLst>
                </a:gridCol>
                <a:gridCol w="6218138">
                  <a:extLst>
                    <a:ext uri="{9D8B030D-6E8A-4147-A177-3AD203B41FA5}">
                      <a16:colId xmlns:a16="http://schemas.microsoft.com/office/drawing/2014/main" val="2067328319"/>
                    </a:ext>
                  </a:extLst>
                </a:gridCol>
              </a:tblGrid>
              <a:tr h="634372">
                <a:tc>
                  <a:txBody>
                    <a:bodyPr/>
                    <a:lstStyle/>
                    <a:p>
                      <a:pPr algn="ctr"/>
                      <a:r>
                        <a:rPr lang="it-IT" sz="2000" b="1">
                          <a:effectLst/>
                          <a:latin typeface="Malgun Gothic Semilight" panose="020B0502040204020203" pitchFamily="34" charset="-128"/>
                          <a:ea typeface="Times New Roman" panose="02020603050405020304" pitchFamily="18" charset="0"/>
                        </a:rPr>
                        <a:t>CLASSI</a:t>
                      </a:r>
                      <a:endParaRPr lang="it-IT"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it-IT" sz="2000" b="1" dirty="0">
                          <a:effectLst/>
                          <a:latin typeface="Malgun Gothic Semilight" panose="020B0502040204020203" pitchFamily="34" charset="-128"/>
                          <a:ea typeface="Times New Roman" panose="02020603050405020304" pitchFamily="18" charset="0"/>
                        </a:rPr>
                        <a:t>LIBRO</a:t>
                      </a:r>
                      <a:endParaRPr lang="it-IT"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it-IT" sz="2000" b="1">
                          <a:effectLst/>
                          <a:latin typeface="Malgun Gothic Semilight" panose="020B0502040204020203" pitchFamily="34" charset="-128"/>
                          <a:ea typeface="Times New Roman" panose="02020603050405020304" pitchFamily="18" charset="0"/>
                        </a:rPr>
                        <a:t>COPERTINA</a:t>
                      </a:r>
                      <a:endParaRPr lang="it-IT"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it-IT" sz="2000" b="1" dirty="0">
                          <a:effectLst/>
                          <a:latin typeface="Malgun Gothic Semilight" panose="020B0502040204020203" pitchFamily="34" charset="-128"/>
                          <a:ea typeface="Times New Roman" panose="02020603050405020304" pitchFamily="18" charset="0"/>
                        </a:rPr>
                        <a:t>ARGOMENTO</a:t>
                      </a:r>
                      <a:endParaRPr lang="it-IT"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38385163"/>
                  </a:ext>
                </a:extLst>
              </a:tr>
              <a:tr h="2236278">
                <a:tc rowSpan="2">
                  <a:txBody>
                    <a:bodyPr/>
                    <a:lstStyle/>
                    <a:p>
                      <a:pPr algn="ctr"/>
                      <a:endParaRPr lang="it-IT" dirty="0"/>
                    </a:p>
                    <a:p>
                      <a:pPr algn="ctr"/>
                      <a:endParaRPr lang="it-IT" dirty="0"/>
                    </a:p>
                    <a:p>
                      <a:pPr algn="ctr"/>
                      <a:endParaRPr lang="it-IT" dirty="0"/>
                    </a:p>
                    <a:p>
                      <a:pPr algn="ctr"/>
                      <a:r>
                        <a:rPr lang="it-IT" b="1" dirty="0"/>
                        <a:t>S</a:t>
                      </a:r>
                    </a:p>
                    <a:p>
                      <a:pPr algn="ctr"/>
                      <a:r>
                        <a:rPr lang="it-IT" b="1" dirty="0"/>
                        <a:t>E</a:t>
                      </a:r>
                    </a:p>
                    <a:p>
                      <a:pPr algn="ctr"/>
                      <a:r>
                        <a:rPr lang="it-IT" b="1" dirty="0"/>
                        <a:t>C</a:t>
                      </a:r>
                    </a:p>
                    <a:p>
                      <a:pPr algn="ctr"/>
                      <a:r>
                        <a:rPr lang="it-IT" b="1" dirty="0"/>
                        <a:t>O</a:t>
                      </a:r>
                    </a:p>
                    <a:p>
                      <a:pPr algn="ctr"/>
                      <a:r>
                        <a:rPr lang="it-IT" b="1" dirty="0"/>
                        <a:t>N</a:t>
                      </a:r>
                    </a:p>
                    <a:p>
                      <a:pPr algn="ctr"/>
                      <a:r>
                        <a:rPr lang="it-IT" b="1" dirty="0"/>
                        <a:t>D</a:t>
                      </a:r>
                    </a:p>
                    <a:p>
                      <a:pPr algn="ctr"/>
                      <a:r>
                        <a:rPr lang="it-IT" b="1" dirty="0"/>
                        <a:t>E</a:t>
                      </a:r>
                    </a:p>
                    <a:p>
                      <a:pPr algn="ctr"/>
                      <a:endParaRPr lang="it-IT" b="1" dirty="0"/>
                    </a:p>
                  </a:txBody>
                  <a:tcPr/>
                </a:tc>
                <a:tc>
                  <a:txBody>
                    <a:bodyPr/>
                    <a:lstStyle/>
                    <a:p>
                      <a:r>
                        <a:rPr lang="it-IT" sz="1800" b="1" dirty="0">
                          <a:effectLst/>
                          <a:latin typeface="Malgun Gothic Semilight" panose="020B0502040204020203" pitchFamily="34" charset="-128"/>
                          <a:ea typeface="Times New Roman" panose="02020603050405020304" pitchFamily="18" charset="0"/>
                        </a:rPr>
                        <a:t>Siamo speciali. Storie per aiutare i bambini a capire alcune diversità</a:t>
                      </a:r>
                      <a:endParaRPr lang="it-IT" sz="1800" dirty="0">
                        <a:effectLst/>
                        <a:latin typeface="Times New Roman" panose="02020603050405020304" pitchFamily="18" charset="0"/>
                        <a:ea typeface="Times New Roman" panose="02020603050405020304" pitchFamily="18" charset="0"/>
                      </a:endParaRPr>
                    </a:p>
                    <a:p>
                      <a:r>
                        <a:rPr lang="it-IT" sz="1800" dirty="0">
                          <a:effectLst/>
                          <a:latin typeface="Malgun Gothic Semilight" panose="020B0502040204020203" pitchFamily="34" charset="-128"/>
                          <a:ea typeface="Times New Roman" panose="02020603050405020304" pitchFamily="18" charset="0"/>
                        </a:rPr>
                        <a:t>Di </a:t>
                      </a:r>
                      <a:r>
                        <a:rPr lang="it-IT" sz="1800" i="1" dirty="0">
                          <a:effectLst/>
                          <a:latin typeface="Malgun Gothic Semilight" panose="020B0502040204020203" pitchFamily="34" charset="-128"/>
                          <a:ea typeface="Times New Roman" panose="02020603050405020304" pitchFamily="18" charset="0"/>
                        </a:rPr>
                        <a:t>Paola </a:t>
                      </a:r>
                      <a:r>
                        <a:rPr lang="it-IT" sz="1800" i="1" dirty="0" err="1">
                          <a:effectLst/>
                          <a:latin typeface="Malgun Gothic Semilight" panose="020B0502040204020203" pitchFamily="34" charset="-128"/>
                          <a:ea typeface="Times New Roman" panose="02020603050405020304" pitchFamily="18" charset="0"/>
                        </a:rPr>
                        <a:t>Viezzer</a:t>
                      </a:r>
                      <a:r>
                        <a:rPr lang="it-IT" sz="1800" i="1" dirty="0">
                          <a:effectLst/>
                          <a:latin typeface="Malgun Gothic Semilight" panose="020B0502040204020203" pitchFamily="34" charset="-128"/>
                          <a:ea typeface="Times New Roman" panose="02020603050405020304" pitchFamily="18" charset="0"/>
                        </a:rPr>
                        <a:t> </a:t>
                      </a:r>
                      <a:r>
                        <a:rPr lang="it-IT" sz="1800" dirty="0">
                          <a:effectLst/>
                          <a:latin typeface="Malgun Gothic Semilight" panose="020B0502040204020203" pitchFamily="34" charset="-128"/>
                          <a:ea typeface="Times New Roman" panose="02020603050405020304" pitchFamily="18" charset="0"/>
                        </a:rPr>
                        <a:t>Editore: Erickson</a:t>
                      </a:r>
                      <a:endParaRPr lang="it-IT"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it-IT" dirty="0"/>
                    </a:p>
                  </a:txBody>
                  <a:tcPr/>
                </a:tc>
                <a:tc>
                  <a:txBody>
                    <a:bodyPr/>
                    <a:lstStyle/>
                    <a:p>
                      <a:r>
                        <a:rPr lang="it-IT" sz="1600" dirty="0">
                          <a:effectLst/>
                          <a:latin typeface="Malgun Gothic Semilight" panose="020B0502040204020203" pitchFamily="34" charset="-128"/>
                          <a:ea typeface="Times New Roman" panose="02020603050405020304" pitchFamily="18" charset="0"/>
                        </a:rPr>
                        <a:t>È una raccolta di storie per affrontare insieme ai bambini i temi della diversità, della disabilità e della malattia.</a:t>
                      </a:r>
                      <a:endParaRPr lang="it-IT"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41257487"/>
                  </a:ext>
                </a:extLst>
              </a:tr>
              <a:tr h="2485121">
                <a:tc vMerge="1">
                  <a:txBody>
                    <a:bodyPr/>
                    <a:lstStyle/>
                    <a:p>
                      <a:endParaRPr lang="it-IT" dirty="0"/>
                    </a:p>
                  </a:txBody>
                  <a:tcPr/>
                </a:tc>
                <a:tc>
                  <a:txBody>
                    <a:bodyPr/>
                    <a:lstStyle/>
                    <a:p>
                      <a:r>
                        <a:rPr lang="it-IT" sz="1800" b="1" dirty="0">
                          <a:effectLst/>
                          <a:latin typeface="Malgun Gothic Semilight" panose="020B0502040204020203" pitchFamily="34" charset="-128"/>
                          <a:ea typeface="Times New Roman" panose="02020603050405020304" pitchFamily="18" charset="0"/>
                        </a:rPr>
                        <a:t>La buffa bambina</a:t>
                      </a:r>
                      <a:endParaRPr lang="it-IT" sz="1800" dirty="0">
                        <a:effectLst/>
                        <a:latin typeface="Times New Roman" panose="02020603050405020304" pitchFamily="18" charset="0"/>
                        <a:ea typeface="Times New Roman" panose="02020603050405020304" pitchFamily="18" charset="0"/>
                      </a:endParaRPr>
                    </a:p>
                    <a:p>
                      <a:r>
                        <a:rPr lang="it-IT" sz="1800" dirty="0">
                          <a:effectLst/>
                          <a:latin typeface="Malgun Gothic Semilight" panose="020B0502040204020203" pitchFamily="34" charset="-128"/>
                          <a:ea typeface="Times New Roman" panose="02020603050405020304" pitchFamily="18" charset="0"/>
                        </a:rPr>
                        <a:t>di Enza E. Festa </a:t>
                      </a:r>
                      <a:r>
                        <a:rPr lang="it-IT" sz="1800" dirty="0" err="1">
                          <a:effectLst/>
                          <a:latin typeface="Malgun Gothic Semilight" panose="020B0502040204020203" pitchFamily="34" charset="-128"/>
                          <a:ea typeface="Times New Roman" panose="02020603050405020304" pitchFamily="18" charset="0"/>
                        </a:rPr>
                        <a:t>Editore:Mondadori</a:t>
                      </a:r>
                      <a:endParaRPr lang="it-IT"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it-IT" dirty="0"/>
                    </a:p>
                  </a:txBody>
                  <a:tcPr/>
                </a:tc>
                <a:tc>
                  <a:txBody>
                    <a:bodyPr/>
                    <a:lstStyle/>
                    <a:p>
                      <a:r>
                        <a:rPr lang="it-IT" sz="1600" dirty="0">
                          <a:effectLst/>
                          <a:latin typeface="Malgun Gothic Semilight" panose="020B0502040204020203" pitchFamily="34" charset="-128"/>
                          <a:ea typeface="Times New Roman" panose="02020603050405020304" pitchFamily="18" charset="0"/>
                        </a:rPr>
                        <a:t>È davvero una bambina buffa quella che Marco si ritrova davanti sul pianerottolo: occhiali spessi,</a:t>
                      </a:r>
                      <a:endParaRPr lang="it-IT" sz="1600" dirty="0">
                        <a:effectLst/>
                        <a:latin typeface="Times New Roman" panose="02020603050405020304" pitchFamily="18" charset="0"/>
                        <a:ea typeface="Times New Roman" panose="02020603050405020304" pitchFamily="18" charset="0"/>
                      </a:endParaRPr>
                    </a:p>
                    <a:p>
                      <a:r>
                        <a:rPr lang="it-IT" sz="1600" dirty="0">
                          <a:effectLst/>
                          <a:latin typeface="Malgun Gothic Semilight" panose="020B0502040204020203" pitchFamily="34" charset="-128"/>
                          <a:ea typeface="Times New Roman" panose="02020603050405020304" pitchFamily="18" charset="0"/>
                        </a:rPr>
                        <a:t>capelli dritti come spaghetti, una pancia tonda come una mela. Tra i due nasce subito una strana</a:t>
                      </a:r>
                      <a:endParaRPr lang="it-IT" sz="1600" dirty="0">
                        <a:effectLst/>
                        <a:latin typeface="Times New Roman" panose="02020603050405020304" pitchFamily="18" charset="0"/>
                        <a:ea typeface="Times New Roman" panose="02020603050405020304" pitchFamily="18" charset="0"/>
                      </a:endParaRPr>
                    </a:p>
                    <a:p>
                      <a:r>
                        <a:rPr lang="it-IT" sz="1600" dirty="0">
                          <a:effectLst/>
                          <a:latin typeface="Malgun Gothic Semilight" panose="020B0502040204020203" pitchFamily="34" charset="-128"/>
                          <a:ea typeface="Times New Roman" panose="02020603050405020304" pitchFamily="18" charset="0"/>
                        </a:rPr>
                        <a:t>amicizia e Marco scopre che oltre che buffa, Francesca è anche una bambina "speciale". Non pensa che sia diversa, ma quando gli amici cominciano a prenderlo in giro perché sta sempre con lei, Marco decide di ignorarla, salvo poi difenderla quando gli altri le fanno gli scherzi. Francesca ha la sindrome di Down, ma per Marco è solo un'amica.</a:t>
                      </a:r>
                      <a:endParaRPr lang="it-IT"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11904405"/>
                  </a:ext>
                </a:extLst>
              </a:tr>
            </a:tbl>
          </a:graphicData>
        </a:graphic>
      </p:graphicFrame>
      <p:pic>
        <p:nvPicPr>
          <p:cNvPr id="7" name="Immagine 6">
            <a:extLst>
              <a:ext uri="{FF2B5EF4-FFF2-40B4-BE49-F238E27FC236}">
                <a16:creationId xmlns:a16="http://schemas.microsoft.com/office/drawing/2014/main" id="{D6C39AD8-0C9A-405A-9DC8-A4845C6996D8}"/>
              </a:ext>
            </a:extLst>
          </p:cNvPr>
          <p:cNvPicPr>
            <a:picLocks noChangeAspect="1"/>
          </p:cNvPicPr>
          <p:nvPr/>
        </p:nvPicPr>
        <p:blipFill>
          <a:blip r:embed="rId2"/>
          <a:stretch>
            <a:fillRect/>
          </a:stretch>
        </p:blipFill>
        <p:spPr>
          <a:xfrm>
            <a:off x="4114192" y="1628800"/>
            <a:ext cx="1368152" cy="2156852"/>
          </a:xfrm>
          <a:prstGeom prst="rect">
            <a:avLst/>
          </a:prstGeom>
        </p:spPr>
      </p:pic>
      <p:pic>
        <p:nvPicPr>
          <p:cNvPr id="8" name="Immagine 7">
            <a:extLst>
              <a:ext uri="{FF2B5EF4-FFF2-40B4-BE49-F238E27FC236}">
                <a16:creationId xmlns:a16="http://schemas.microsoft.com/office/drawing/2014/main" id="{CC5EF5C1-EEA2-4C50-92AE-D13404719C2D}"/>
              </a:ext>
            </a:extLst>
          </p:cNvPr>
          <p:cNvPicPr>
            <a:picLocks noChangeAspect="1"/>
          </p:cNvPicPr>
          <p:nvPr/>
        </p:nvPicPr>
        <p:blipFill>
          <a:blip r:embed="rId3"/>
          <a:stretch>
            <a:fillRect/>
          </a:stretch>
        </p:blipFill>
        <p:spPr>
          <a:xfrm>
            <a:off x="4006485" y="4081901"/>
            <a:ext cx="1476164" cy="2081392"/>
          </a:xfrm>
          <a:prstGeom prst="rect">
            <a:avLst/>
          </a:prstGeom>
        </p:spPr>
      </p:pic>
    </p:spTree>
    <p:extLst>
      <p:ext uri="{BB962C8B-B14F-4D97-AF65-F5344CB8AC3E}">
        <p14:creationId xmlns:p14="http://schemas.microsoft.com/office/powerpoint/2010/main" val="49142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a 8">
            <a:extLst>
              <a:ext uri="{FF2B5EF4-FFF2-40B4-BE49-F238E27FC236}">
                <a16:creationId xmlns:a16="http://schemas.microsoft.com/office/drawing/2014/main" id="{98B5FA1C-8D99-4A76-B6D6-CB275BFDAE71}"/>
              </a:ext>
            </a:extLst>
          </p:cNvPr>
          <p:cNvGraphicFramePr>
            <a:graphicFrameLocks noGrp="1"/>
          </p:cNvGraphicFramePr>
          <p:nvPr>
            <p:extLst>
              <p:ext uri="{D42A27DB-BD31-4B8C-83A1-F6EECF244321}">
                <p14:modId xmlns:p14="http://schemas.microsoft.com/office/powerpoint/2010/main" val="1099947874"/>
              </p:ext>
            </p:extLst>
          </p:nvPr>
        </p:nvGraphicFramePr>
        <p:xfrm>
          <a:off x="380329" y="990398"/>
          <a:ext cx="11428165" cy="5355771"/>
        </p:xfrm>
        <a:graphic>
          <a:graphicData uri="http://schemas.openxmlformats.org/drawingml/2006/table">
            <a:tbl>
              <a:tblPr firstRow="1" bandRow="1">
                <a:tableStyleId>{00A15C55-8517-42AA-B614-E9B94910E393}</a:tableStyleId>
              </a:tblPr>
              <a:tblGrid>
                <a:gridCol w="1059014">
                  <a:extLst>
                    <a:ext uri="{9D8B030D-6E8A-4147-A177-3AD203B41FA5}">
                      <a16:colId xmlns:a16="http://schemas.microsoft.com/office/drawing/2014/main" val="4062622229"/>
                    </a:ext>
                  </a:extLst>
                </a:gridCol>
                <a:gridCol w="2422821">
                  <a:extLst>
                    <a:ext uri="{9D8B030D-6E8A-4147-A177-3AD203B41FA5}">
                      <a16:colId xmlns:a16="http://schemas.microsoft.com/office/drawing/2014/main" val="2295725878"/>
                    </a:ext>
                  </a:extLst>
                </a:gridCol>
                <a:gridCol w="1728192">
                  <a:extLst>
                    <a:ext uri="{9D8B030D-6E8A-4147-A177-3AD203B41FA5}">
                      <a16:colId xmlns:a16="http://schemas.microsoft.com/office/drawing/2014/main" val="3893539436"/>
                    </a:ext>
                  </a:extLst>
                </a:gridCol>
                <a:gridCol w="6218138">
                  <a:extLst>
                    <a:ext uri="{9D8B030D-6E8A-4147-A177-3AD203B41FA5}">
                      <a16:colId xmlns:a16="http://schemas.microsoft.com/office/drawing/2014/main" val="2067328319"/>
                    </a:ext>
                  </a:extLst>
                </a:gridCol>
              </a:tblGrid>
              <a:tr h="634372">
                <a:tc>
                  <a:txBody>
                    <a:bodyPr/>
                    <a:lstStyle/>
                    <a:p>
                      <a:pPr algn="ctr"/>
                      <a:r>
                        <a:rPr lang="it-IT" sz="2000" b="1">
                          <a:effectLst/>
                          <a:latin typeface="Malgun Gothic Semilight" panose="020B0502040204020203" pitchFamily="34" charset="-128"/>
                          <a:ea typeface="Times New Roman" panose="02020603050405020304" pitchFamily="18" charset="0"/>
                        </a:rPr>
                        <a:t>CLASSI</a:t>
                      </a:r>
                      <a:endParaRPr lang="it-IT"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it-IT" sz="2000" b="1" dirty="0">
                          <a:effectLst/>
                          <a:latin typeface="Malgun Gothic Semilight" panose="020B0502040204020203" pitchFamily="34" charset="-128"/>
                          <a:ea typeface="Times New Roman" panose="02020603050405020304" pitchFamily="18" charset="0"/>
                        </a:rPr>
                        <a:t>LIBRO</a:t>
                      </a:r>
                      <a:endParaRPr lang="it-IT"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it-IT" sz="2000" b="1">
                          <a:effectLst/>
                          <a:latin typeface="Malgun Gothic Semilight" panose="020B0502040204020203" pitchFamily="34" charset="-128"/>
                          <a:ea typeface="Times New Roman" panose="02020603050405020304" pitchFamily="18" charset="0"/>
                        </a:rPr>
                        <a:t>COPERTINA</a:t>
                      </a:r>
                      <a:endParaRPr lang="it-IT"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it-IT" sz="2000" b="1" dirty="0">
                          <a:effectLst/>
                          <a:latin typeface="Malgun Gothic Semilight" panose="020B0502040204020203" pitchFamily="34" charset="-128"/>
                          <a:ea typeface="Times New Roman" panose="02020603050405020304" pitchFamily="18" charset="0"/>
                        </a:rPr>
                        <a:t>ARGOMENTO</a:t>
                      </a:r>
                      <a:endParaRPr lang="it-IT"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38385163"/>
                  </a:ext>
                </a:extLst>
              </a:tr>
              <a:tr h="2236278">
                <a:tc rowSpan="2">
                  <a:txBody>
                    <a:bodyPr/>
                    <a:lstStyle/>
                    <a:p>
                      <a:pPr algn="ctr"/>
                      <a:endParaRPr lang="it-IT" dirty="0"/>
                    </a:p>
                    <a:p>
                      <a:pPr algn="ctr"/>
                      <a:endParaRPr lang="it-IT" dirty="0"/>
                    </a:p>
                    <a:p>
                      <a:pPr algn="ctr"/>
                      <a:endParaRPr lang="it-IT" dirty="0"/>
                    </a:p>
                    <a:p>
                      <a:pPr algn="ctr"/>
                      <a:r>
                        <a:rPr lang="it-IT" b="1" dirty="0"/>
                        <a:t>T</a:t>
                      </a:r>
                    </a:p>
                    <a:p>
                      <a:pPr algn="ctr"/>
                      <a:r>
                        <a:rPr lang="it-IT" b="1" dirty="0"/>
                        <a:t>E</a:t>
                      </a:r>
                    </a:p>
                    <a:p>
                      <a:pPr algn="ctr"/>
                      <a:r>
                        <a:rPr lang="it-IT" b="1" dirty="0"/>
                        <a:t>R</a:t>
                      </a:r>
                    </a:p>
                    <a:p>
                      <a:pPr algn="ctr"/>
                      <a:r>
                        <a:rPr lang="it-IT" b="1" dirty="0"/>
                        <a:t>Z</a:t>
                      </a:r>
                    </a:p>
                    <a:p>
                      <a:pPr algn="ctr"/>
                      <a:r>
                        <a:rPr lang="it-IT" b="1" dirty="0"/>
                        <a:t>E</a:t>
                      </a:r>
                    </a:p>
                    <a:p>
                      <a:pPr algn="ctr"/>
                      <a:endParaRPr lang="it-IT" b="1" dirty="0"/>
                    </a:p>
                  </a:txBody>
                  <a:tcPr/>
                </a:tc>
                <a:tc>
                  <a:txBody>
                    <a:bodyPr/>
                    <a:lstStyle/>
                    <a:p>
                      <a:r>
                        <a:rPr lang="it-IT" sz="1800" b="1" dirty="0">
                          <a:effectLst/>
                          <a:latin typeface="Malgun Gothic Semilight" panose="020B0502040204020203" pitchFamily="34" charset="-128"/>
                          <a:ea typeface="Times New Roman" panose="02020603050405020304" pitchFamily="18" charset="0"/>
                        </a:rPr>
                        <a:t>Le fiabe per... parlare di intercultura. Un aiuto per grandi e piccini</a:t>
                      </a:r>
                    </a:p>
                    <a:p>
                      <a:r>
                        <a:rPr lang="it-IT" sz="1800" b="0" dirty="0">
                          <a:effectLst/>
                          <a:latin typeface="Malgun Gothic Semilight" panose="020B0502040204020203" pitchFamily="34" charset="-128"/>
                          <a:ea typeface="Times New Roman" panose="02020603050405020304" pitchFamily="18" charset="0"/>
                        </a:rPr>
                        <a:t>Di Anna Genni </a:t>
                      </a:r>
                      <a:r>
                        <a:rPr lang="it-IT" sz="1800" b="0" dirty="0" err="1">
                          <a:effectLst/>
                          <a:latin typeface="Malgun Gothic Semilight" panose="020B0502040204020203" pitchFamily="34" charset="-128"/>
                          <a:ea typeface="Times New Roman" panose="02020603050405020304" pitchFamily="18" charset="0"/>
                        </a:rPr>
                        <a:t>Miliotti</a:t>
                      </a:r>
                      <a:r>
                        <a:rPr lang="it-IT" sz="1800" b="0" dirty="0">
                          <a:effectLst/>
                          <a:latin typeface="Malgun Gothic Semilight" panose="020B0502040204020203" pitchFamily="34" charset="-128"/>
                          <a:ea typeface="Times New Roman" panose="02020603050405020304" pitchFamily="18" charset="0"/>
                        </a:rPr>
                        <a:t> Editore: Franco Angeli</a:t>
                      </a:r>
                    </a:p>
                  </a:txBody>
                  <a:tcPr marL="68580" marR="68580" marT="0" marB="0"/>
                </a:tc>
                <a:tc>
                  <a:txBody>
                    <a:bodyPr/>
                    <a:lstStyle/>
                    <a:p>
                      <a:endParaRPr lang="it-IT" dirty="0"/>
                    </a:p>
                  </a:txBody>
                  <a:tcPr/>
                </a:tc>
                <a:tc>
                  <a:txBody>
                    <a:bodyPr/>
                    <a:lstStyle/>
                    <a:p>
                      <a:r>
                        <a:rPr lang="it-IT" sz="1800">
                          <a:effectLst/>
                          <a:latin typeface="Malgun Gothic Semilight" panose="020B0502040204020203" pitchFamily="34" charset="-128"/>
                          <a:ea typeface="Times New Roman" panose="02020603050405020304" pitchFamily="18" charset="0"/>
                        </a:rPr>
                        <a:t>"Intercultura" vuol dire incontro, interazione, integrazione di genti diverse, provenienti da paesi più o meno lontani, ognuna con le sue tradizioni e culture. Questo libro, partendo dalle storie vere, ci porta in un mondo fiabesco. Il viaggio che propone, sul tema dell'intercultura, offre molti ed utili strumenti per: occasioni di riflessione, attraverso le storie, della realtà della immigrazione; una programmazione didattica sul tema dell'intercultura,</a:t>
                      </a:r>
                      <a:endParaRPr lang="it-IT"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41257487"/>
                  </a:ext>
                </a:extLst>
              </a:tr>
              <a:tr h="2485121">
                <a:tc vMerge="1">
                  <a:txBody>
                    <a:bodyPr/>
                    <a:lstStyle/>
                    <a:p>
                      <a:endParaRPr lang="it-IT" dirty="0"/>
                    </a:p>
                  </a:txBody>
                  <a:tcPr/>
                </a:tc>
                <a:tc>
                  <a:txBody>
                    <a:bodyPr/>
                    <a:lstStyle/>
                    <a:p>
                      <a:r>
                        <a:rPr lang="it-IT" sz="1800" b="1" dirty="0">
                          <a:effectLst/>
                          <a:latin typeface="Malgun Gothic Semilight" panose="020B0502040204020203" pitchFamily="34" charset="-128"/>
                          <a:ea typeface="Times New Roman" panose="02020603050405020304" pitchFamily="18" charset="0"/>
                        </a:rPr>
                        <a:t>Il mare in una stanza. Storia di un giorno speciale</a:t>
                      </a:r>
                    </a:p>
                    <a:p>
                      <a:r>
                        <a:rPr lang="it-IT" sz="1800" b="0" dirty="0">
                          <a:effectLst/>
                          <a:latin typeface="Malgun Gothic Semilight" panose="020B0502040204020203" pitchFamily="34" charset="-128"/>
                          <a:ea typeface="Times New Roman" panose="02020603050405020304" pitchFamily="18" charset="0"/>
                        </a:rPr>
                        <a:t>di Guido Quarzo Editore Giunti Progetti Educativi</a:t>
                      </a:r>
                    </a:p>
                  </a:txBody>
                  <a:tcPr marL="68580" marR="68580" marT="0" marB="0"/>
                </a:tc>
                <a:tc>
                  <a:txBody>
                    <a:bodyPr/>
                    <a:lstStyle/>
                    <a:p>
                      <a:endParaRPr lang="it-IT" dirty="0"/>
                    </a:p>
                  </a:txBody>
                  <a:tcPr/>
                </a:tc>
                <a:tc>
                  <a:txBody>
                    <a:bodyPr/>
                    <a:lstStyle/>
                    <a:p>
                      <a:r>
                        <a:rPr lang="it-IT" sz="1800" dirty="0">
                          <a:effectLst/>
                          <a:latin typeface="Malgun Gothic Semilight" panose="020B0502040204020203" pitchFamily="34" charset="-128"/>
                          <a:ea typeface="Times New Roman" panose="02020603050405020304" pitchFamily="18" charset="0"/>
                        </a:rPr>
                        <a:t>La scuola è finita e Leo è rimasto a casa con la nonna. Non ha amici con cui giocare, si sente solo e tv e videogiochi sono una vera noia. A fargli compagnia c'è solo Barban il pirata. Quando mamma gli propone di passare un po' di tempo con Massi, Leo non vuole andare. Ancora non sa che sarà una giornata davvero speciale. Uno dei pochi libri nel panorama italiano della letteratura per bambini ad affrontare il tema delicato della sindrome di Down</a:t>
                      </a:r>
                      <a:endParaRPr lang="it-IT"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11904405"/>
                  </a:ext>
                </a:extLst>
              </a:tr>
            </a:tbl>
          </a:graphicData>
        </a:graphic>
      </p:graphicFrame>
      <p:pic>
        <p:nvPicPr>
          <p:cNvPr id="2" name="Immagine 1">
            <a:extLst>
              <a:ext uri="{FF2B5EF4-FFF2-40B4-BE49-F238E27FC236}">
                <a16:creationId xmlns:a16="http://schemas.microsoft.com/office/drawing/2014/main" id="{1145F90C-7C95-4709-9A0D-7EF5DA6AF186}"/>
              </a:ext>
            </a:extLst>
          </p:cNvPr>
          <p:cNvPicPr>
            <a:picLocks noChangeAspect="1"/>
          </p:cNvPicPr>
          <p:nvPr/>
        </p:nvPicPr>
        <p:blipFill>
          <a:blip r:embed="rId2"/>
          <a:stretch>
            <a:fillRect/>
          </a:stretch>
        </p:blipFill>
        <p:spPr>
          <a:xfrm>
            <a:off x="4006180" y="1700808"/>
            <a:ext cx="1405802" cy="2088232"/>
          </a:xfrm>
          <a:prstGeom prst="rect">
            <a:avLst/>
          </a:prstGeom>
        </p:spPr>
      </p:pic>
      <p:pic>
        <p:nvPicPr>
          <p:cNvPr id="3" name="Immagine 2">
            <a:extLst>
              <a:ext uri="{FF2B5EF4-FFF2-40B4-BE49-F238E27FC236}">
                <a16:creationId xmlns:a16="http://schemas.microsoft.com/office/drawing/2014/main" id="{FFBE3A06-57D3-4A5A-9240-B8A337E25354}"/>
              </a:ext>
            </a:extLst>
          </p:cNvPr>
          <p:cNvPicPr>
            <a:picLocks noChangeAspect="1"/>
          </p:cNvPicPr>
          <p:nvPr/>
        </p:nvPicPr>
        <p:blipFill>
          <a:blip r:embed="rId3"/>
          <a:stretch>
            <a:fillRect/>
          </a:stretch>
        </p:blipFill>
        <p:spPr>
          <a:xfrm rot="10800000">
            <a:off x="3920126" y="3956763"/>
            <a:ext cx="1509199" cy="1910839"/>
          </a:xfrm>
          <a:prstGeom prst="rect">
            <a:avLst/>
          </a:prstGeom>
        </p:spPr>
      </p:pic>
    </p:spTree>
    <p:extLst>
      <p:ext uri="{BB962C8B-B14F-4D97-AF65-F5344CB8AC3E}">
        <p14:creationId xmlns:p14="http://schemas.microsoft.com/office/powerpoint/2010/main" val="8053323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a 8">
            <a:extLst>
              <a:ext uri="{FF2B5EF4-FFF2-40B4-BE49-F238E27FC236}">
                <a16:creationId xmlns:a16="http://schemas.microsoft.com/office/drawing/2014/main" id="{98B5FA1C-8D99-4A76-B6D6-CB275BFDAE71}"/>
              </a:ext>
            </a:extLst>
          </p:cNvPr>
          <p:cNvGraphicFramePr>
            <a:graphicFrameLocks noGrp="1"/>
          </p:cNvGraphicFramePr>
          <p:nvPr>
            <p:extLst>
              <p:ext uri="{D42A27DB-BD31-4B8C-83A1-F6EECF244321}">
                <p14:modId xmlns:p14="http://schemas.microsoft.com/office/powerpoint/2010/main" val="277156106"/>
              </p:ext>
            </p:extLst>
          </p:nvPr>
        </p:nvGraphicFramePr>
        <p:xfrm>
          <a:off x="380329" y="990398"/>
          <a:ext cx="11428165" cy="5355771"/>
        </p:xfrm>
        <a:graphic>
          <a:graphicData uri="http://schemas.openxmlformats.org/drawingml/2006/table">
            <a:tbl>
              <a:tblPr firstRow="1" bandRow="1">
                <a:tableStyleId>{00A15C55-8517-42AA-B614-E9B94910E393}</a:tableStyleId>
              </a:tblPr>
              <a:tblGrid>
                <a:gridCol w="1059014">
                  <a:extLst>
                    <a:ext uri="{9D8B030D-6E8A-4147-A177-3AD203B41FA5}">
                      <a16:colId xmlns:a16="http://schemas.microsoft.com/office/drawing/2014/main" val="4062622229"/>
                    </a:ext>
                  </a:extLst>
                </a:gridCol>
                <a:gridCol w="2422821">
                  <a:extLst>
                    <a:ext uri="{9D8B030D-6E8A-4147-A177-3AD203B41FA5}">
                      <a16:colId xmlns:a16="http://schemas.microsoft.com/office/drawing/2014/main" val="2295725878"/>
                    </a:ext>
                  </a:extLst>
                </a:gridCol>
                <a:gridCol w="1728192">
                  <a:extLst>
                    <a:ext uri="{9D8B030D-6E8A-4147-A177-3AD203B41FA5}">
                      <a16:colId xmlns:a16="http://schemas.microsoft.com/office/drawing/2014/main" val="3893539436"/>
                    </a:ext>
                  </a:extLst>
                </a:gridCol>
                <a:gridCol w="6218138">
                  <a:extLst>
                    <a:ext uri="{9D8B030D-6E8A-4147-A177-3AD203B41FA5}">
                      <a16:colId xmlns:a16="http://schemas.microsoft.com/office/drawing/2014/main" val="2067328319"/>
                    </a:ext>
                  </a:extLst>
                </a:gridCol>
              </a:tblGrid>
              <a:tr h="634372">
                <a:tc>
                  <a:txBody>
                    <a:bodyPr/>
                    <a:lstStyle/>
                    <a:p>
                      <a:pPr algn="ctr"/>
                      <a:r>
                        <a:rPr lang="it-IT" sz="2000" b="1">
                          <a:effectLst/>
                          <a:latin typeface="Malgun Gothic Semilight" panose="020B0502040204020203" pitchFamily="34" charset="-128"/>
                          <a:ea typeface="Times New Roman" panose="02020603050405020304" pitchFamily="18" charset="0"/>
                        </a:rPr>
                        <a:t>CLASSI</a:t>
                      </a:r>
                      <a:endParaRPr lang="it-IT"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it-IT" sz="2000" b="1" dirty="0">
                          <a:effectLst/>
                          <a:latin typeface="Malgun Gothic Semilight" panose="020B0502040204020203" pitchFamily="34" charset="-128"/>
                          <a:ea typeface="Times New Roman" panose="02020603050405020304" pitchFamily="18" charset="0"/>
                        </a:rPr>
                        <a:t>LIBRO</a:t>
                      </a:r>
                      <a:endParaRPr lang="it-IT"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it-IT" sz="2000" b="1">
                          <a:effectLst/>
                          <a:latin typeface="Malgun Gothic Semilight" panose="020B0502040204020203" pitchFamily="34" charset="-128"/>
                          <a:ea typeface="Times New Roman" panose="02020603050405020304" pitchFamily="18" charset="0"/>
                        </a:rPr>
                        <a:t>COPERTINA</a:t>
                      </a:r>
                      <a:endParaRPr lang="it-IT"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it-IT" sz="2000" b="1" dirty="0">
                          <a:effectLst/>
                          <a:latin typeface="Malgun Gothic Semilight" panose="020B0502040204020203" pitchFamily="34" charset="-128"/>
                          <a:ea typeface="Times New Roman" panose="02020603050405020304" pitchFamily="18" charset="0"/>
                        </a:rPr>
                        <a:t>ARGOMENTO</a:t>
                      </a:r>
                      <a:endParaRPr lang="it-IT"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38385163"/>
                  </a:ext>
                </a:extLst>
              </a:tr>
              <a:tr h="2236278">
                <a:tc rowSpan="2">
                  <a:txBody>
                    <a:bodyPr/>
                    <a:lstStyle/>
                    <a:p>
                      <a:pPr algn="ctr"/>
                      <a:endParaRPr lang="it-IT" dirty="0"/>
                    </a:p>
                    <a:p>
                      <a:pPr algn="ctr"/>
                      <a:endParaRPr lang="it-IT" dirty="0"/>
                    </a:p>
                    <a:p>
                      <a:pPr algn="ctr"/>
                      <a:endParaRPr lang="it-IT" dirty="0"/>
                    </a:p>
                    <a:p>
                      <a:pPr algn="ctr"/>
                      <a:r>
                        <a:rPr lang="it-IT" b="1" dirty="0"/>
                        <a:t>Q</a:t>
                      </a:r>
                    </a:p>
                    <a:p>
                      <a:pPr algn="ctr"/>
                      <a:r>
                        <a:rPr lang="it-IT" b="1" dirty="0"/>
                        <a:t>U</a:t>
                      </a:r>
                    </a:p>
                    <a:p>
                      <a:pPr algn="ctr"/>
                      <a:r>
                        <a:rPr lang="it-IT" b="1" dirty="0"/>
                        <a:t>A</a:t>
                      </a:r>
                    </a:p>
                    <a:p>
                      <a:pPr algn="ctr"/>
                      <a:r>
                        <a:rPr lang="it-IT" b="1" dirty="0"/>
                        <a:t>R</a:t>
                      </a:r>
                    </a:p>
                    <a:p>
                      <a:pPr algn="ctr"/>
                      <a:r>
                        <a:rPr lang="it-IT" b="1" dirty="0"/>
                        <a:t>T</a:t>
                      </a:r>
                    </a:p>
                    <a:p>
                      <a:pPr algn="ctr"/>
                      <a:r>
                        <a:rPr lang="it-IT" b="1" dirty="0"/>
                        <a:t>E</a:t>
                      </a:r>
                    </a:p>
                    <a:p>
                      <a:pPr algn="ctr"/>
                      <a:endParaRPr lang="it-IT" b="1" dirty="0"/>
                    </a:p>
                  </a:txBody>
                  <a:tcPr/>
                </a:tc>
                <a:tc>
                  <a:txBody>
                    <a:bodyPr/>
                    <a:lstStyle/>
                    <a:p>
                      <a:r>
                        <a:rPr lang="it-IT" sz="1800" b="1" dirty="0">
                          <a:effectLst/>
                          <a:latin typeface="Malgun Gothic Semilight" panose="020B0502040204020203" pitchFamily="34" charset="-128"/>
                          <a:ea typeface="Times New Roman" panose="02020603050405020304" pitchFamily="18" charset="0"/>
                        </a:rPr>
                        <a:t>La bambina, il cuore, la casa</a:t>
                      </a:r>
                    </a:p>
                    <a:p>
                      <a:r>
                        <a:rPr lang="it-IT" sz="1800" b="0" dirty="0">
                          <a:effectLst/>
                          <a:latin typeface="Malgun Gothic Semilight" panose="020B0502040204020203" pitchFamily="34" charset="-128"/>
                          <a:ea typeface="Times New Roman" panose="02020603050405020304" pitchFamily="18" charset="0"/>
                        </a:rPr>
                        <a:t>di M. T. </a:t>
                      </a:r>
                      <a:r>
                        <a:rPr lang="it-IT" sz="1800" b="0" dirty="0" err="1">
                          <a:effectLst/>
                          <a:latin typeface="Malgun Gothic Semilight" panose="020B0502040204020203" pitchFamily="34" charset="-128"/>
                          <a:ea typeface="Times New Roman" panose="02020603050405020304" pitchFamily="18" charset="0"/>
                        </a:rPr>
                        <a:t>Andruetto</a:t>
                      </a:r>
                      <a:r>
                        <a:rPr lang="it-IT" sz="1800" b="0" dirty="0">
                          <a:effectLst/>
                          <a:latin typeface="Malgun Gothic Semilight" panose="020B0502040204020203" pitchFamily="34" charset="-128"/>
                          <a:ea typeface="Times New Roman" panose="02020603050405020304" pitchFamily="18" charset="0"/>
                        </a:rPr>
                        <a:t> Editore Mondadori</a:t>
                      </a:r>
                    </a:p>
                  </a:txBody>
                  <a:tcPr marL="68580" marR="68580" marT="0" marB="0"/>
                </a:tc>
                <a:tc>
                  <a:txBody>
                    <a:bodyPr/>
                    <a:lstStyle/>
                    <a:p>
                      <a:endParaRPr lang="it-IT" dirty="0"/>
                    </a:p>
                  </a:txBody>
                  <a:tcPr/>
                </a:tc>
                <a:tc>
                  <a:txBody>
                    <a:bodyPr/>
                    <a:lstStyle/>
                    <a:p>
                      <a:r>
                        <a:rPr lang="it-IT" sz="1800">
                          <a:effectLst/>
                          <a:latin typeface="Malgun Gothic Semilight" panose="020B0502040204020203" pitchFamily="34" charset="-128"/>
                          <a:ea typeface="Times New Roman" panose="02020603050405020304" pitchFamily="18" charset="0"/>
                        </a:rPr>
                        <a:t>"Intercultura" vuol dire incontro, interazione, integrazione di genti diverse, provenienti da paesi più o meno lontani, ognuna con le sue tradizioni e culture. Questo libro, partendo dalle storie vere, ci porta in un mondo fiabesco. Il viaggio che propone, sul tema dell'intercultura, offre molti ed utili strumenti per: occasioni di riflessione, attraverso le storie, della realtà della immigrazione; una programmazione didattica sul tema dell'intercultura,</a:t>
                      </a:r>
                      <a:endParaRPr lang="it-IT"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41257487"/>
                  </a:ext>
                </a:extLst>
              </a:tr>
              <a:tr h="2485121">
                <a:tc vMerge="1">
                  <a:txBody>
                    <a:bodyPr/>
                    <a:lstStyle/>
                    <a:p>
                      <a:endParaRPr lang="it-IT" dirty="0"/>
                    </a:p>
                  </a:txBody>
                  <a:tcPr/>
                </a:tc>
                <a:tc>
                  <a:txBody>
                    <a:bodyPr/>
                    <a:lstStyle/>
                    <a:p>
                      <a:r>
                        <a:rPr lang="it-IT" sz="1800" b="1" dirty="0">
                          <a:effectLst/>
                          <a:latin typeface="Malgun Gothic Semilight" panose="020B0502040204020203" pitchFamily="34" charset="-128"/>
                          <a:ea typeface="Times New Roman" panose="02020603050405020304" pitchFamily="18" charset="0"/>
                        </a:rPr>
                        <a:t>Io ti faccio amico </a:t>
                      </a:r>
                    </a:p>
                    <a:p>
                      <a:r>
                        <a:rPr lang="it-IT" sz="1800" b="0" dirty="0">
                          <a:effectLst/>
                          <a:latin typeface="Malgun Gothic Semilight" panose="020B0502040204020203" pitchFamily="34" charset="-128"/>
                          <a:ea typeface="Times New Roman" panose="02020603050405020304" pitchFamily="18" charset="0"/>
                        </a:rPr>
                        <a:t>Di F. Albertazzi  Notes Edizioni</a:t>
                      </a:r>
                    </a:p>
                  </a:txBody>
                  <a:tcPr marL="68580" marR="68580" marT="0" marB="0"/>
                </a:tc>
                <a:tc>
                  <a:txBody>
                    <a:bodyPr/>
                    <a:lstStyle/>
                    <a:p>
                      <a:endParaRPr lang="it-IT" dirty="0"/>
                    </a:p>
                  </a:txBody>
                  <a:tcPr/>
                </a:tc>
                <a:tc>
                  <a:txBody>
                    <a:bodyPr/>
                    <a:lstStyle/>
                    <a:p>
                      <a:r>
                        <a:rPr lang="it-IT" sz="1800" dirty="0">
                          <a:effectLst/>
                          <a:latin typeface="Malgun Gothic Semilight" panose="020B0502040204020203" pitchFamily="34" charset="-128"/>
                          <a:ea typeface="Times New Roman" panose="02020603050405020304" pitchFamily="18" charset="0"/>
                        </a:rPr>
                        <a:t>La scuola è finita e Leo è rimasto a casa con la nonna. Non ha amici con cui giocare, si sente solo e tv e videogiochi sono una vera noia. A fargli compagnia c'è solo Barban il pirata. Quando mamma gli propone di passare un po' di tempo con Massi, Leo non vuole andare. Ancora non sa che sarà una giornata davvero speciale. Uno dei pochi libri nel panorama italiano della letteratura per bambini ad affrontare il tema delicato della sindrome di Down.</a:t>
                      </a:r>
                      <a:endParaRPr lang="it-IT"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11904405"/>
                  </a:ext>
                </a:extLst>
              </a:tr>
            </a:tbl>
          </a:graphicData>
        </a:graphic>
      </p:graphicFrame>
      <p:pic>
        <p:nvPicPr>
          <p:cNvPr id="4" name="Immagine 3">
            <a:extLst>
              <a:ext uri="{FF2B5EF4-FFF2-40B4-BE49-F238E27FC236}">
                <a16:creationId xmlns:a16="http://schemas.microsoft.com/office/drawing/2014/main" id="{5653347B-B656-4826-985D-E84E818BCF47}"/>
              </a:ext>
            </a:extLst>
          </p:cNvPr>
          <p:cNvPicPr>
            <a:picLocks noChangeAspect="1"/>
          </p:cNvPicPr>
          <p:nvPr/>
        </p:nvPicPr>
        <p:blipFill>
          <a:blip r:embed="rId2"/>
          <a:stretch>
            <a:fillRect/>
          </a:stretch>
        </p:blipFill>
        <p:spPr>
          <a:xfrm>
            <a:off x="3934172" y="1712058"/>
            <a:ext cx="1368152" cy="2092466"/>
          </a:xfrm>
          <a:prstGeom prst="rect">
            <a:avLst/>
          </a:prstGeom>
        </p:spPr>
      </p:pic>
      <p:pic>
        <p:nvPicPr>
          <p:cNvPr id="5" name="Immagine 4">
            <a:extLst>
              <a:ext uri="{FF2B5EF4-FFF2-40B4-BE49-F238E27FC236}">
                <a16:creationId xmlns:a16="http://schemas.microsoft.com/office/drawing/2014/main" id="{CF8743F5-D390-43F3-AB29-1BC2087CF5C9}"/>
              </a:ext>
            </a:extLst>
          </p:cNvPr>
          <p:cNvPicPr>
            <a:picLocks noChangeAspect="1"/>
          </p:cNvPicPr>
          <p:nvPr/>
        </p:nvPicPr>
        <p:blipFill>
          <a:blip r:embed="rId3"/>
          <a:stretch>
            <a:fillRect/>
          </a:stretch>
        </p:blipFill>
        <p:spPr>
          <a:xfrm>
            <a:off x="4009856" y="3933056"/>
            <a:ext cx="1477901" cy="2304256"/>
          </a:xfrm>
          <a:prstGeom prst="rect">
            <a:avLst/>
          </a:prstGeom>
        </p:spPr>
      </p:pic>
    </p:spTree>
    <p:extLst>
      <p:ext uri="{BB962C8B-B14F-4D97-AF65-F5344CB8AC3E}">
        <p14:creationId xmlns:p14="http://schemas.microsoft.com/office/powerpoint/2010/main" val="236162414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la 8">
            <a:extLst>
              <a:ext uri="{FF2B5EF4-FFF2-40B4-BE49-F238E27FC236}">
                <a16:creationId xmlns:a16="http://schemas.microsoft.com/office/drawing/2014/main" id="{C3C1F08D-FFA7-45DF-9A2B-302120F5F5B2}"/>
              </a:ext>
            </a:extLst>
          </p:cNvPr>
          <p:cNvGraphicFramePr>
            <a:graphicFrameLocks noGrp="1"/>
          </p:cNvGraphicFramePr>
          <p:nvPr>
            <p:extLst>
              <p:ext uri="{D42A27DB-BD31-4B8C-83A1-F6EECF244321}">
                <p14:modId xmlns:p14="http://schemas.microsoft.com/office/powerpoint/2010/main" val="4150820790"/>
              </p:ext>
            </p:extLst>
          </p:nvPr>
        </p:nvGraphicFramePr>
        <p:xfrm>
          <a:off x="380329" y="404664"/>
          <a:ext cx="11428165" cy="6336703"/>
        </p:xfrm>
        <a:graphic>
          <a:graphicData uri="http://schemas.openxmlformats.org/drawingml/2006/table">
            <a:tbl>
              <a:tblPr firstRow="1" bandRow="1">
                <a:tableStyleId>{00A15C55-8517-42AA-B614-E9B94910E393}</a:tableStyleId>
              </a:tblPr>
              <a:tblGrid>
                <a:gridCol w="1059014">
                  <a:extLst>
                    <a:ext uri="{9D8B030D-6E8A-4147-A177-3AD203B41FA5}">
                      <a16:colId xmlns:a16="http://schemas.microsoft.com/office/drawing/2014/main" val="4062622229"/>
                    </a:ext>
                  </a:extLst>
                </a:gridCol>
                <a:gridCol w="2422821">
                  <a:extLst>
                    <a:ext uri="{9D8B030D-6E8A-4147-A177-3AD203B41FA5}">
                      <a16:colId xmlns:a16="http://schemas.microsoft.com/office/drawing/2014/main" val="2295725878"/>
                    </a:ext>
                  </a:extLst>
                </a:gridCol>
                <a:gridCol w="2088232">
                  <a:extLst>
                    <a:ext uri="{9D8B030D-6E8A-4147-A177-3AD203B41FA5}">
                      <a16:colId xmlns:a16="http://schemas.microsoft.com/office/drawing/2014/main" val="3893539436"/>
                    </a:ext>
                  </a:extLst>
                </a:gridCol>
                <a:gridCol w="5858098">
                  <a:extLst>
                    <a:ext uri="{9D8B030D-6E8A-4147-A177-3AD203B41FA5}">
                      <a16:colId xmlns:a16="http://schemas.microsoft.com/office/drawing/2014/main" val="2067328319"/>
                    </a:ext>
                  </a:extLst>
                </a:gridCol>
              </a:tblGrid>
              <a:tr h="650275">
                <a:tc>
                  <a:txBody>
                    <a:bodyPr/>
                    <a:lstStyle/>
                    <a:p>
                      <a:pPr algn="ctr"/>
                      <a:r>
                        <a:rPr lang="it-IT" sz="2000" b="1">
                          <a:effectLst/>
                          <a:latin typeface="Malgun Gothic Semilight" panose="020B0502040204020203" pitchFamily="34" charset="-128"/>
                          <a:ea typeface="Times New Roman" panose="02020603050405020304" pitchFamily="18" charset="0"/>
                        </a:rPr>
                        <a:t>CLASSI</a:t>
                      </a:r>
                      <a:endParaRPr lang="it-IT"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it-IT" sz="2000" b="1" dirty="0">
                          <a:effectLst/>
                          <a:latin typeface="Malgun Gothic Semilight" panose="020B0502040204020203" pitchFamily="34" charset="-128"/>
                          <a:ea typeface="Times New Roman" panose="02020603050405020304" pitchFamily="18" charset="0"/>
                        </a:rPr>
                        <a:t>LIBRO</a:t>
                      </a:r>
                      <a:endParaRPr lang="it-IT"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it-IT" sz="2000" b="1">
                          <a:effectLst/>
                          <a:latin typeface="Malgun Gothic Semilight" panose="020B0502040204020203" pitchFamily="34" charset="-128"/>
                          <a:ea typeface="Times New Roman" panose="02020603050405020304" pitchFamily="18" charset="0"/>
                        </a:rPr>
                        <a:t>COPERTINA</a:t>
                      </a:r>
                      <a:endParaRPr lang="it-IT"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it-IT" sz="2000" b="1" dirty="0">
                          <a:effectLst/>
                          <a:latin typeface="Malgun Gothic Semilight" panose="020B0502040204020203" pitchFamily="34" charset="-128"/>
                          <a:ea typeface="Times New Roman" panose="02020603050405020304" pitchFamily="18" charset="0"/>
                        </a:rPr>
                        <a:t>ARGOMENTO</a:t>
                      </a:r>
                      <a:endParaRPr lang="it-IT"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38385163"/>
                  </a:ext>
                </a:extLst>
              </a:tr>
              <a:tr h="1968379">
                <a:tc rowSpan="3">
                  <a:txBody>
                    <a:bodyPr/>
                    <a:lstStyle/>
                    <a:p>
                      <a:pPr algn="ctr"/>
                      <a:endParaRPr lang="it-IT" dirty="0"/>
                    </a:p>
                    <a:p>
                      <a:pPr algn="ctr"/>
                      <a:endParaRPr lang="it-IT" dirty="0"/>
                    </a:p>
                    <a:p>
                      <a:pPr algn="ctr"/>
                      <a:endParaRPr lang="it-IT" dirty="0"/>
                    </a:p>
                    <a:p>
                      <a:pPr algn="ctr"/>
                      <a:r>
                        <a:rPr lang="it-IT" b="1" dirty="0"/>
                        <a:t>Q</a:t>
                      </a:r>
                    </a:p>
                    <a:p>
                      <a:pPr algn="ctr"/>
                      <a:r>
                        <a:rPr lang="it-IT" b="1" dirty="0"/>
                        <a:t>U</a:t>
                      </a:r>
                    </a:p>
                    <a:p>
                      <a:pPr algn="ctr"/>
                      <a:r>
                        <a:rPr lang="it-IT" b="1" dirty="0"/>
                        <a:t>I</a:t>
                      </a:r>
                    </a:p>
                    <a:p>
                      <a:pPr algn="ctr"/>
                      <a:r>
                        <a:rPr lang="it-IT" b="1" dirty="0"/>
                        <a:t>N</a:t>
                      </a:r>
                    </a:p>
                    <a:p>
                      <a:pPr algn="ctr"/>
                      <a:r>
                        <a:rPr lang="it-IT" b="1" dirty="0"/>
                        <a:t>T</a:t>
                      </a:r>
                    </a:p>
                    <a:p>
                      <a:pPr algn="ctr"/>
                      <a:r>
                        <a:rPr lang="it-IT" b="1" dirty="0"/>
                        <a:t>E</a:t>
                      </a:r>
                    </a:p>
                  </a:txBody>
                  <a:tcPr/>
                </a:tc>
                <a:tc>
                  <a:txBody>
                    <a:bodyPr/>
                    <a:lstStyle/>
                    <a:p>
                      <a:r>
                        <a:rPr lang="it-IT" sz="1800" b="1">
                          <a:effectLst/>
                          <a:latin typeface="Malgun Gothic Semilight" panose="020B0502040204020203" pitchFamily="34" charset="-128"/>
                          <a:ea typeface="Times New Roman" panose="02020603050405020304" pitchFamily="18" charset="0"/>
                        </a:rPr>
                        <a:t>Niente giochi nell'acquario</a:t>
                      </a:r>
                      <a:endParaRPr lang="it-IT" sz="1800">
                        <a:effectLst/>
                        <a:latin typeface="Times New Roman" panose="02020603050405020304" pitchFamily="18" charset="0"/>
                        <a:ea typeface="Times New Roman" panose="02020603050405020304" pitchFamily="18" charset="0"/>
                      </a:endParaRPr>
                    </a:p>
                    <a:p>
                      <a:r>
                        <a:rPr lang="it-IT" sz="1800">
                          <a:effectLst/>
                          <a:latin typeface="Malgun Gothic Semilight" panose="020B0502040204020203" pitchFamily="34" charset="-128"/>
                          <a:ea typeface="Times New Roman" panose="02020603050405020304" pitchFamily="18" charset="0"/>
                        </a:rPr>
                        <a:t>di </a:t>
                      </a:r>
                      <a:r>
                        <a:rPr lang="it-IT" sz="1800" i="1">
                          <a:effectLst/>
                          <a:latin typeface="Malgun Gothic Semilight" panose="020B0502040204020203" pitchFamily="34" charset="-128"/>
                          <a:ea typeface="Times New Roman" panose="02020603050405020304" pitchFamily="18" charset="0"/>
                        </a:rPr>
                        <a:t>Cynthia Lord</a:t>
                      </a:r>
                      <a:r>
                        <a:rPr lang="it-IT" sz="1800">
                          <a:effectLst/>
                          <a:latin typeface="Malgun Gothic Semilight" panose="020B0502040204020203" pitchFamily="34" charset="-128"/>
                          <a:ea typeface="Times New Roman" panose="02020603050405020304" pitchFamily="18" charset="0"/>
                        </a:rPr>
                        <a:t>  Editore:Piemme</a:t>
                      </a:r>
                      <a:endParaRPr lang="it-IT" sz="18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it-IT" dirty="0"/>
                    </a:p>
                  </a:txBody>
                  <a:tcPr/>
                </a:tc>
                <a:tc>
                  <a:txBody>
                    <a:bodyPr/>
                    <a:lstStyle/>
                    <a:p>
                      <a:r>
                        <a:rPr lang="it-IT" sz="1400" b="1" dirty="0">
                          <a:effectLst/>
                          <a:latin typeface="Malgun Gothic Semilight" panose="020B0502040204020203" pitchFamily="34" charset="-128"/>
                          <a:ea typeface="Times New Roman" panose="02020603050405020304" pitchFamily="18" charset="0"/>
                        </a:rPr>
                        <a:t>Catherine desidera solo una cosa: una vita normale. Cosa impossibile, quando un fratello autistico ti mette sempre in imbarazzo con le sue "stranezze". Così, per evitare figuracce, Catherine decide di insegnare a David delle semplici regole, dal non buttare i giochi nell'acquario al tenere sempre addosso i pantaloni... Saranno due nuovi amici molto diversi tra loro, però, a farle capire che per essere visti per ciò che siamo veramente serve qualcosa di molto più vero e profondo di una serie di regole</a:t>
                      </a:r>
                    </a:p>
                    <a:p>
                      <a:endParaRPr lang="it-IT" sz="14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41257487"/>
                  </a:ext>
                </a:extLst>
              </a:tr>
              <a:tr h="1968379">
                <a:tc vMerge="1">
                  <a:txBody>
                    <a:bodyPr/>
                    <a:lstStyle/>
                    <a:p>
                      <a:endParaRPr lang="it-IT" dirty="0"/>
                    </a:p>
                  </a:txBody>
                  <a:tcPr/>
                </a:tc>
                <a:tc>
                  <a:txBody>
                    <a:bodyPr/>
                    <a:lstStyle/>
                    <a:p>
                      <a:r>
                        <a:rPr lang="it-IT" sz="1800" b="1">
                          <a:effectLst/>
                          <a:latin typeface="Malgun Gothic Semilight" panose="020B0502040204020203" pitchFamily="34" charset="-128"/>
                          <a:ea typeface="Times New Roman" panose="02020603050405020304" pitchFamily="18" charset="0"/>
                        </a:rPr>
                        <a:t>La linea del traguardo</a:t>
                      </a:r>
                      <a:endParaRPr lang="it-IT" sz="1800">
                        <a:effectLst/>
                        <a:latin typeface="Times New Roman" panose="02020603050405020304" pitchFamily="18" charset="0"/>
                        <a:ea typeface="Times New Roman" panose="02020603050405020304" pitchFamily="18" charset="0"/>
                      </a:endParaRPr>
                    </a:p>
                    <a:p>
                      <a:r>
                        <a:rPr lang="it-IT" sz="1800">
                          <a:effectLst/>
                          <a:latin typeface="Malgun Gothic Semilight" panose="020B0502040204020203" pitchFamily="34" charset="-128"/>
                          <a:ea typeface="Times New Roman" panose="02020603050405020304" pitchFamily="18" charset="0"/>
                        </a:rPr>
                        <a:t>Di</a:t>
                      </a:r>
                      <a:r>
                        <a:rPr lang="it-IT" sz="1800" b="1">
                          <a:effectLst/>
                          <a:latin typeface="Malgun Gothic Semilight" panose="020B0502040204020203" pitchFamily="34" charset="-128"/>
                          <a:ea typeface="Times New Roman" panose="02020603050405020304" pitchFamily="18" charset="0"/>
                        </a:rPr>
                        <a:t> </a:t>
                      </a:r>
                      <a:r>
                        <a:rPr lang="it-IT" sz="1800" b="1" i="1">
                          <a:effectLst/>
                          <a:latin typeface="Malgun Gothic Semilight" panose="020B0502040204020203" pitchFamily="34" charset="-128"/>
                          <a:ea typeface="Times New Roman" panose="02020603050405020304" pitchFamily="18" charset="0"/>
                        </a:rPr>
                        <a:t>Paola Zannoner</a:t>
                      </a:r>
                      <a:r>
                        <a:rPr lang="it-IT" sz="1800" b="1">
                          <a:effectLst/>
                          <a:latin typeface="Malgun Gothic Semilight" panose="020B0502040204020203" pitchFamily="34" charset="-128"/>
                          <a:ea typeface="Times New Roman" panose="02020603050405020304" pitchFamily="18" charset="0"/>
                        </a:rPr>
                        <a:t> </a:t>
                      </a:r>
                      <a:r>
                        <a:rPr lang="it-IT" sz="1800">
                          <a:effectLst/>
                          <a:latin typeface="Malgun Gothic Semilight" panose="020B0502040204020203" pitchFamily="34" charset="-128"/>
                          <a:ea typeface="Times New Roman" panose="02020603050405020304" pitchFamily="18" charset="0"/>
                        </a:rPr>
                        <a:t>Editore: Il Castoro</a:t>
                      </a:r>
                      <a:endParaRPr lang="it-IT" sz="180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it-IT" dirty="0"/>
                    </a:p>
                  </a:txBody>
                  <a:tcPr/>
                </a:tc>
                <a:tc>
                  <a:txBody>
                    <a:bodyPr/>
                    <a:lstStyle/>
                    <a:p>
                      <a:r>
                        <a:rPr lang="it-IT" sz="1400" b="1" dirty="0">
                          <a:effectLst/>
                          <a:latin typeface="Malgun Gothic Semilight" panose="020B0502040204020203" pitchFamily="34" charset="-128"/>
                          <a:ea typeface="Times New Roman" panose="02020603050405020304" pitchFamily="18" charset="0"/>
                        </a:rPr>
                        <a:t>Leo è un ragazzo come tutti gli altri: la scuola, gli amici e una grande passione, il calcio. È bravo, gli osservatori lo tengono d’occhio, l’obiettivo di diventare un calciatore professionista non è poi così lontano. Ma un brutto incidente in motorino spezza i suoi sogni. Leo non potrà più camminare, né correre, né giocare a pallone. Si isola da tutti, trascorre le sue giornate chiuso in casa. Fino all’arrivo di Viola, una compagna di classe, campionessa di corsa a ostacoli, che decide che è il momento di aiutarlo a reagire.</a:t>
                      </a:r>
                    </a:p>
                    <a:p>
                      <a:endParaRPr lang="it-IT" sz="14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11904405"/>
                  </a:ext>
                </a:extLst>
              </a:tr>
              <a:tr h="1749670">
                <a:tc vMerge="1">
                  <a:txBody>
                    <a:bodyPr/>
                    <a:lstStyle/>
                    <a:p>
                      <a:endParaRPr lang="it-IT" dirty="0"/>
                    </a:p>
                  </a:txBody>
                  <a:tcPr/>
                </a:tc>
                <a:tc>
                  <a:txBody>
                    <a:bodyPr/>
                    <a:lstStyle/>
                    <a:p>
                      <a:r>
                        <a:rPr lang="it-IT" sz="1800" b="1" dirty="0">
                          <a:effectLst/>
                          <a:latin typeface="Malgun Gothic Semilight" panose="020B0502040204020203" pitchFamily="34" charset="-128"/>
                          <a:ea typeface="Times New Roman" panose="02020603050405020304" pitchFamily="18" charset="0"/>
                        </a:rPr>
                        <a:t>Ridere come gli uomini</a:t>
                      </a:r>
                      <a:endParaRPr lang="it-IT" sz="1800" dirty="0">
                        <a:effectLst/>
                        <a:latin typeface="Times New Roman" panose="02020603050405020304" pitchFamily="18" charset="0"/>
                        <a:ea typeface="Times New Roman" panose="02020603050405020304" pitchFamily="18" charset="0"/>
                      </a:endParaRPr>
                    </a:p>
                    <a:p>
                      <a:r>
                        <a:rPr lang="it-IT" sz="1800" dirty="0">
                          <a:effectLst/>
                          <a:latin typeface="Malgun Gothic Semilight" panose="020B0502040204020203" pitchFamily="34" charset="-128"/>
                          <a:ea typeface="Times New Roman" panose="02020603050405020304" pitchFamily="18" charset="0"/>
                        </a:rPr>
                        <a:t>Di </a:t>
                      </a:r>
                      <a:r>
                        <a:rPr lang="it-IT" sz="1800" b="1" i="1" dirty="0">
                          <a:effectLst/>
                          <a:latin typeface="Malgun Gothic Semilight" panose="020B0502040204020203" pitchFamily="34" charset="-128"/>
                          <a:ea typeface="Times New Roman" panose="02020603050405020304" pitchFamily="18" charset="0"/>
                        </a:rPr>
                        <a:t>Fabrizio Altieri</a:t>
                      </a:r>
                      <a:endParaRPr lang="it-IT" sz="1800" dirty="0">
                        <a:effectLst/>
                        <a:latin typeface="Times New Roman" panose="02020603050405020304" pitchFamily="18" charset="0"/>
                        <a:ea typeface="Times New Roman" panose="02020603050405020304" pitchFamily="18" charset="0"/>
                      </a:endParaRPr>
                    </a:p>
                    <a:p>
                      <a:r>
                        <a:rPr lang="it-IT" sz="1800" dirty="0">
                          <a:effectLst/>
                          <a:latin typeface="Malgun Gothic Semilight" panose="020B0502040204020203" pitchFamily="34" charset="-128"/>
                          <a:ea typeface="Times New Roman" panose="02020603050405020304" pitchFamily="18" charset="0"/>
                        </a:rPr>
                        <a:t> Editore Piemme</a:t>
                      </a:r>
                      <a:endParaRPr lang="it-IT"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it-IT" dirty="0"/>
                    </a:p>
                  </a:txBody>
                  <a:tcPr/>
                </a:tc>
                <a:tc>
                  <a:txBody>
                    <a:bodyPr/>
                    <a:lstStyle/>
                    <a:p>
                      <a:r>
                        <a:rPr lang="it-IT" sz="1400" b="1" dirty="0" err="1">
                          <a:effectLst/>
                          <a:latin typeface="Malgun Gothic Semilight" panose="020B0502040204020203" pitchFamily="34" charset="-128"/>
                          <a:ea typeface="Times New Roman" panose="02020603050405020304" pitchFamily="18" charset="0"/>
                        </a:rPr>
                        <a:t>Wolf</a:t>
                      </a:r>
                      <a:r>
                        <a:rPr lang="it-IT" sz="1400" b="1" dirty="0">
                          <a:effectLst/>
                          <a:latin typeface="Malgun Gothic Semilight" panose="020B0502040204020203" pitchFamily="34" charset="-128"/>
                          <a:ea typeface="Times New Roman" panose="02020603050405020304" pitchFamily="18" charset="0"/>
                        </a:rPr>
                        <a:t> è solo un cucciolo di cane che decide di scappare dagli orrori della Seconda Guerra Mondiale guerra e da ciò che le SS lo hanno fatto diventare. Sulla strada incrocia uno sguardo diverso, quello di Donata, una ragazzina che sembra non avere alcuna paura di lui. Lei e suo fratello vogliono sfuggire alla furia omicida di un cacciatore di </a:t>
                      </a:r>
                      <a:r>
                        <a:rPr lang="it-IT" sz="1400" b="1" dirty="0" err="1">
                          <a:effectLst/>
                          <a:latin typeface="Malgun Gothic Semilight" panose="020B0502040204020203" pitchFamily="34" charset="-128"/>
                          <a:ea typeface="Times New Roman" panose="02020603050405020304" pitchFamily="18" charset="0"/>
                        </a:rPr>
                        <a:t>untermensch</a:t>
                      </a:r>
                      <a:r>
                        <a:rPr lang="it-IT" sz="1400" b="1" dirty="0">
                          <a:effectLst/>
                          <a:latin typeface="Malgun Gothic Semilight" panose="020B0502040204020203" pitchFamily="34" charset="-128"/>
                          <a:ea typeface="Times New Roman" panose="02020603050405020304" pitchFamily="18" charset="0"/>
                        </a:rPr>
                        <a:t>, come i nazisti indicavano le persone come Donata, che ha la sindrome di Down.</a:t>
                      </a:r>
                    </a:p>
                    <a:p>
                      <a:endParaRPr lang="it-IT" sz="14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20286286"/>
                  </a:ext>
                </a:extLst>
              </a:tr>
            </a:tbl>
          </a:graphicData>
        </a:graphic>
      </p:graphicFrame>
      <p:pic>
        <p:nvPicPr>
          <p:cNvPr id="2" name="Immagine 1">
            <a:extLst>
              <a:ext uri="{FF2B5EF4-FFF2-40B4-BE49-F238E27FC236}">
                <a16:creationId xmlns:a16="http://schemas.microsoft.com/office/drawing/2014/main" id="{F213E465-5F46-4673-B8D0-21717ED15E34}"/>
              </a:ext>
            </a:extLst>
          </p:cNvPr>
          <p:cNvPicPr>
            <a:picLocks noChangeAspect="1"/>
          </p:cNvPicPr>
          <p:nvPr/>
        </p:nvPicPr>
        <p:blipFill>
          <a:blip r:embed="rId2"/>
          <a:stretch>
            <a:fillRect/>
          </a:stretch>
        </p:blipFill>
        <p:spPr>
          <a:xfrm>
            <a:off x="4240050" y="1052736"/>
            <a:ext cx="1263606" cy="1759137"/>
          </a:xfrm>
          <a:prstGeom prst="rect">
            <a:avLst/>
          </a:prstGeom>
        </p:spPr>
      </p:pic>
      <p:pic>
        <p:nvPicPr>
          <p:cNvPr id="3" name="Immagine 2">
            <a:extLst>
              <a:ext uri="{FF2B5EF4-FFF2-40B4-BE49-F238E27FC236}">
                <a16:creationId xmlns:a16="http://schemas.microsoft.com/office/drawing/2014/main" id="{492792B1-5958-41C7-91F1-FDF67D0433A2}"/>
              </a:ext>
            </a:extLst>
          </p:cNvPr>
          <p:cNvPicPr>
            <a:picLocks noChangeAspect="1"/>
          </p:cNvPicPr>
          <p:nvPr/>
        </p:nvPicPr>
        <p:blipFill>
          <a:blip r:embed="rId3"/>
          <a:stretch>
            <a:fillRect/>
          </a:stretch>
        </p:blipFill>
        <p:spPr>
          <a:xfrm>
            <a:off x="4262872" y="3088055"/>
            <a:ext cx="1217962" cy="1781106"/>
          </a:xfrm>
          <a:prstGeom prst="rect">
            <a:avLst/>
          </a:prstGeom>
        </p:spPr>
      </p:pic>
      <p:pic>
        <p:nvPicPr>
          <p:cNvPr id="4" name="Immagine 3">
            <a:extLst>
              <a:ext uri="{FF2B5EF4-FFF2-40B4-BE49-F238E27FC236}">
                <a16:creationId xmlns:a16="http://schemas.microsoft.com/office/drawing/2014/main" id="{5B0B1338-301E-41CE-AAE1-D73767F48D34}"/>
              </a:ext>
            </a:extLst>
          </p:cNvPr>
          <p:cNvPicPr>
            <a:picLocks noChangeAspect="1"/>
          </p:cNvPicPr>
          <p:nvPr/>
        </p:nvPicPr>
        <p:blipFill>
          <a:blip r:embed="rId4"/>
          <a:stretch>
            <a:fillRect/>
          </a:stretch>
        </p:blipFill>
        <p:spPr>
          <a:xfrm>
            <a:off x="4318550" y="4961477"/>
            <a:ext cx="1106605" cy="1687573"/>
          </a:xfrm>
          <a:prstGeom prst="rect">
            <a:avLst/>
          </a:prstGeom>
        </p:spPr>
      </p:pic>
    </p:spTree>
    <p:extLst>
      <p:ext uri="{BB962C8B-B14F-4D97-AF65-F5344CB8AC3E}">
        <p14:creationId xmlns:p14="http://schemas.microsoft.com/office/powerpoint/2010/main" val="122388517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31F696-EE8F-456C-AB1B-C79414D939D4}"/>
              </a:ext>
            </a:extLst>
          </p:cNvPr>
          <p:cNvSpPr>
            <a:spLocks noGrp="1"/>
          </p:cNvSpPr>
          <p:nvPr>
            <p:ph type="title"/>
          </p:nvPr>
        </p:nvSpPr>
        <p:spPr>
          <a:xfrm>
            <a:off x="823786" y="2924944"/>
            <a:ext cx="7008574" cy="3312368"/>
          </a:xfrm>
        </p:spPr>
        <p:txBody>
          <a:bodyPr/>
          <a:lstStyle/>
          <a:p>
            <a:r>
              <a:rPr lang="it-IT" sz="2400" dirty="0"/>
              <a:t>Clicca sul </a:t>
            </a:r>
            <a:r>
              <a:rPr lang="it-IT" sz="2400" dirty="0">
                <a:hlinkClick r:id="rId2"/>
              </a:rPr>
              <a:t>LINK</a:t>
            </a:r>
            <a:r>
              <a:rPr lang="it-IT" sz="2400" dirty="0"/>
              <a:t>, sarai indirizzato alla pagina dell'OPAC della Biblioteca Comunale di Trenzano. </a:t>
            </a:r>
            <a:br>
              <a:rPr lang="it-IT" sz="2400" dirty="0"/>
            </a:br>
            <a:r>
              <a:rPr lang="it-IT" sz="2400" dirty="0"/>
              <a:t>Sugli scaffali, suddivisi secondo tematiche, potrete consultare online i libri suggeriti dal bibliotecario Alessandro Rodella. </a:t>
            </a:r>
            <a:br>
              <a:rPr lang="it-IT" sz="2400" dirty="0"/>
            </a:br>
            <a:r>
              <a:rPr lang="it-IT" sz="2400" dirty="0"/>
              <a:t>Potrete anche vedere le copertine dei libri e un breve abstract, per farvi un'idea più completa del contenuto.</a:t>
            </a:r>
            <a:br>
              <a:rPr lang="it-IT" sz="2400" dirty="0"/>
            </a:br>
            <a:br>
              <a:rPr lang="it-IT" sz="2400" dirty="0"/>
            </a:br>
            <a:endParaRPr lang="it-IT" sz="2400" dirty="0"/>
          </a:p>
        </p:txBody>
      </p:sp>
      <p:pic>
        <p:nvPicPr>
          <p:cNvPr id="4" name="Immagine 3">
            <a:extLst>
              <a:ext uri="{FF2B5EF4-FFF2-40B4-BE49-F238E27FC236}">
                <a16:creationId xmlns:a16="http://schemas.microsoft.com/office/drawing/2014/main" id="{45E08966-C25A-4B57-A1F4-99C9900DC7F5}"/>
              </a:ext>
            </a:extLst>
          </p:cNvPr>
          <p:cNvPicPr>
            <a:picLocks noChangeAspect="1"/>
          </p:cNvPicPr>
          <p:nvPr/>
        </p:nvPicPr>
        <p:blipFill>
          <a:blip r:embed="rId3"/>
          <a:stretch>
            <a:fillRect/>
          </a:stretch>
        </p:blipFill>
        <p:spPr>
          <a:xfrm>
            <a:off x="935501" y="404664"/>
            <a:ext cx="6762750" cy="1905000"/>
          </a:xfrm>
          <a:prstGeom prst="rect">
            <a:avLst/>
          </a:prstGeom>
        </p:spPr>
      </p:pic>
    </p:spTree>
    <p:extLst>
      <p:ext uri="{BB962C8B-B14F-4D97-AF65-F5344CB8AC3E}">
        <p14:creationId xmlns:p14="http://schemas.microsoft.com/office/powerpoint/2010/main" val="200023534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493590" y="2403439"/>
            <a:ext cx="5184576" cy="1722200"/>
          </a:xfrm>
        </p:spPr>
        <p:txBody>
          <a:bodyPr rtlCol="0">
            <a:noAutofit/>
          </a:bodyPr>
          <a:lstStyle/>
          <a:p>
            <a:pPr algn="ctr" rtl="0"/>
            <a:r>
              <a:rPr lang="it" sz="4000" b="1" dirty="0"/>
              <a:t>PROGETTO</a:t>
            </a:r>
            <a:r>
              <a:rPr lang="it" sz="4000" dirty="0"/>
              <a:t>: LIBRI… </a:t>
            </a:r>
            <a:br>
              <a:rPr lang="it" sz="4000" dirty="0"/>
            </a:br>
            <a:r>
              <a:rPr lang="it" sz="4000" dirty="0"/>
              <a:t>PER STARE VICINI ANCHE A DISTANZA</a:t>
            </a:r>
            <a:endParaRPr lang="en-US" sz="4000" dirty="0"/>
          </a:p>
        </p:txBody>
      </p:sp>
      <p:sp>
        <p:nvSpPr>
          <p:cNvPr id="3" name="Sottotitolo 2"/>
          <p:cNvSpPr>
            <a:spLocks noGrp="1"/>
          </p:cNvSpPr>
          <p:nvPr>
            <p:ph type="subTitle" idx="1"/>
          </p:nvPr>
        </p:nvSpPr>
        <p:spPr>
          <a:xfrm>
            <a:off x="4051057" y="4326609"/>
            <a:ext cx="6260740" cy="877664"/>
          </a:xfrm>
        </p:spPr>
        <p:txBody>
          <a:bodyPr rtlCol="0">
            <a:normAutofit lnSpcReduction="10000"/>
          </a:bodyPr>
          <a:lstStyle/>
          <a:p>
            <a:pPr algn="ctr" rtl="0"/>
            <a:r>
              <a:rPr lang="it" dirty="0">
                <a:solidFill>
                  <a:srgbClr val="0070C0"/>
                </a:solidFill>
              </a:rPr>
              <a:t>SCUOLA PRIMARIA DI TRENZANO</a:t>
            </a:r>
          </a:p>
          <a:p>
            <a:pPr algn="ctr" rtl="0"/>
            <a:r>
              <a:rPr lang="it" dirty="0">
                <a:solidFill>
                  <a:srgbClr val="0070C0"/>
                </a:solidFill>
              </a:rPr>
              <a:t>A.S. 2020/21</a:t>
            </a:r>
            <a:endParaRPr lang="en-US" dirty="0">
              <a:solidFill>
                <a:srgbClr val="0070C0"/>
              </a:solidFill>
            </a:endParaRPr>
          </a:p>
        </p:txBody>
      </p:sp>
      <p:pic>
        <p:nvPicPr>
          <p:cNvPr id="7" name="Immagine 6">
            <a:extLst>
              <a:ext uri="{FF2B5EF4-FFF2-40B4-BE49-F238E27FC236}">
                <a16:creationId xmlns:a16="http://schemas.microsoft.com/office/drawing/2014/main" id="{D7BD360E-593B-448C-95CD-6D40918EDFB4}"/>
              </a:ext>
            </a:extLst>
          </p:cNvPr>
          <p:cNvPicPr>
            <a:picLocks noChangeAspect="1"/>
          </p:cNvPicPr>
          <p:nvPr/>
        </p:nvPicPr>
        <p:blipFill rotWithShape="1">
          <a:blip r:embed="rId2"/>
          <a:srcRect l="30737" r="27001"/>
          <a:stretch/>
        </p:blipFill>
        <p:spPr>
          <a:xfrm>
            <a:off x="5734372" y="0"/>
            <a:ext cx="2376264" cy="2202470"/>
          </a:xfrm>
          <a:prstGeom prst="rect">
            <a:avLst/>
          </a:prstGeom>
        </p:spPr>
      </p:pic>
      <p:pic>
        <p:nvPicPr>
          <p:cNvPr id="9" name="Immagine 8">
            <a:extLst>
              <a:ext uri="{FF2B5EF4-FFF2-40B4-BE49-F238E27FC236}">
                <a16:creationId xmlns:a16="http://schemas.microsoft.com/office/drawing/2014/main" id="{BDC21000-1C74-4925-8D87-67AC543DA706}"/>
              </a:ext>
            </a:extLst>
          </p:cNvPr>
          <p:cNvPicPr>
            <a:picLocks noChangeAspect="1"/>
          </p:cNvPicPr>
          <p:nvPr/>
        </p:nvPicPr>
        <p:blipFill>
          <a:blip r:embed="rId3"/>
          <a:stretch>
            <a:fillRect/>
          </a:stretch>
        </p:blipFill>
        <p:spPr>
          <a:xfrm>
            <a:off x="4130770" y="5318862"/>
            <a:ext cx="3657600" cy="1539025"/>
          </a:xfrm>
          <a:prstGeom prst="rect">
            <a:avLst/>
          </a:prstGeom>
        </p:spPr>
      </p:pic>
      <p:pic>
        <p:nvPicPr>
          <p:cNvPr id="11" name="Immagine 10">
            <a:extLst>
              <a:ext uri="{FF2B5EF4-FFF2-40B4-BE49-F238E27FC236}">
                <a16:creationId xmlns:a16="http://schemas.microsoft.com/office/drawing/2014/main" id="{D96A840C-F148-4E84-AD1D-8131DA346816}"/>
              </a:ext>
            </a:extLst>
          </p:cNvPr>
          <p:cNvPicPr>
            <a:picLocks noChangeAspect="1"/>
          </p:cNvPicPr>
          <p:nvPr/>
        </p:nvPicPr>
        <p:blipFill>
          <a:blip r:embed="rId4"/>
          <a:stretch>
            <a:fillRect/>
          </a:stretch>
        </p:blipFill>
        <p:spPr>
          <a:xfrm>
            <a:off x="10196063" y="2878428"/>
            <a:ext cx="1983346" cy="3979572"/>
          </a:xfrm>
          <a:prstGeom prst="rect">
            <a:avLst/>
          </a:prstGeom>
        </p:spPr>
      </p:pic>
    </p:spTree>
    <p:extLst>
      <p:ext uri="{BB962C8B-B14F-4D97-AF65-F5344CB8AC3E}">
        <p14:creationId xmlns:p14="http://schemas.microsoft.com/office/powerpoint/2010/main" val="3650340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65066C89-191C-4DF5-9A2D-EFA4BB77FE23}"/>
              </a:ext>
            </a:extLst>
          </p:cNvPr>
          <p:cNvSpPr>
            <a:spLocks noGrp="1"/>
          </p:cNvSpPr>
          <p:nvPr>
            <p:ph type="subTitle" idx="1"/>
          </p:nvPr>
        </p:nvSpPr>
        <p:spPr>
          <a:xfrm>
            <a:off x="4150196" y="4149080"/>
            <a:ext cx="7008574" cy="1244600"/>
          </a:xfrm>
        </p:spPr>
        <p:txBody>
          <a:bodyPr>
            <a:normAutofit fontScale="70000" lnSpcReduction="20000"/>
          </a:bodyPr>
          <a:lstStyle/>
          <a:p>
            <a:pPr algn="ctr"/>
            <a:r>
              <a:rPr lang="it-IT" dirty="0"/>
              <a:t>«</a:t>
            </a:r>
            <a:r>
              <a:rPr lang="it-IT" dirty="0">
                <a:hlinkClick r:id="rId2"/>
              </a:rPr>
              <a:t>DISPOSIZIONI ANTI COVID-19 PER LE ALUNNE E GLI ALUNNI</a:t>
            </a:r>
            <a:r>
              <a:rPr lang="it-IT" dirty="0"/>
              <a:t>»</a:t>
            </a:r>
          </a:p>
          <a:p>
            <a:pPr algn="ctr"/>
            <a:endParaRPr lang="it-IT" dirty="0"/>
          </a:p>
          <a:p>
            <a:pPr algn="ctr"/>
            <a:r>
              <a:rPr lang="it-IT" sz="2200" dirty="0"/>
              <a:t>Realizzato dagli alunni delle classi quarte della </a:t>
            </a:r>
          </a:p>
          <a:p>
            <a:pPr algn="ctr"/>
            <a:r>
              <a:rPr lang="it-IT" sz="2200" dirty="0"/>
              <a:t>scuola primaria di Trenzano</a:t>
            </a:r>
          </a:p>
        </p:txBody>
      </p:sp>
      <p:pic>
        <p:nvPicPr>
          <p:cNvPr id="4" name="Immagine 3">
            <a:hlinkClick r:id="rId2"/>
            <a:extLst>
              <a:ext uri="{FF2B5EF4-FFF2-40B4-BE49-F238E27FC236}">
                <a16:creationId xmlns:a16="http://schemas.microsoft.com/office/drawing/2014/main" id="{B8E066A2-21EC-4FA4-BBF5-2A6F82262181}"/>
              </a:ext>
            </a:extLst>
          </p:cNvPr>
          <p:cNvPicPr>
            <a:picLocks noChangeAspect="1"/>
          </p:cNvPicPr>
          <p:nvPr/>
        </p:nvPicPr>
        <p:blipFill>
          <a:blip r:embed="rId3"/>
          <a:stretch>
            <a:fillRect/>
          </a:stretch>
        </p:blipFill>
        <p:spPr>
          <a:xfrm>
            <a:off x="5158308" y="116632"/>
            <a:ext cx="4857750" cy="3790950"/>
          </a:xfrm>
          <a:prstGeom prst="rect">
            <a:avLst/>
          </a:prstGeom>
        </p:spPr>
      </p:pic>
    </p:spTree>
    <p:extLst>
      <p:ext uri="{BB962C8B-B14F-4D97-AF65-F5344CB8AC3E}">
        <p14:creationId xmlns:p14="http://schemas.microsoft.com/office/powerpoint/2010/main" val="35205504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734DE8D-22AA-461B-9473-E39D9249B49C}"/>
              </a:ext>
            </a:extLst>
          </p:cNvPr>
          <p:cNvPicPr>
            <a:picLocks noChangeAspect="1"/>
          </p:cNvPicPr>
          <p:nvPr/>
        </p:nvPicPr>
        <p:blipFill>
          <a:blip r:embed="rId2"/>
          <a:stretch>
            <a:fillRect/>
          </a:stretch>
        </p:blipFill>
        <p:spPr>
          <a:xfrm>
            <a:off x="737233" y="1080782"/>
            <a:ext cx="3313070" cy="50424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itolo 1">
            <a:extLst>
              <a:ext uri="{FF2B5EF4-FFF2-40B4-BE49-F238E27FC236}">
                <a16:creationId xmlns:a16="http://schemas.microsoft.com/office/drawing/2014/main" id="{57B5D97D-8834-40D0-9EDC-C880554EB2CD}"/>
              </a:ext>
            </a:extLst>
          </p:cNvPr>
          <p:cNvSpPr>
            <a:spLocks noGrp="1"/>
          </p:cNvSpPr>
          <p:nvPr>
            <p:ph type="ctrTitle"/>
          </p:nvPr>
        </p:nvSpPr>
        <p:spPr>
          <a:xfrm>
            <a:off x="2061964" y="358208"/>
            <a:ext cx="9550309" cy="855599"/>
          </a:xfrm>
        </p:spPr>
        <p:txBody>
          <a:bodyPr>
            <a:normAutofit fontScale="90000"/>
          </a:bodyPr>
          <a:lstStyle/>
          <a:p>
            <a:r>
              <a:rPr lang="it-IT" dirty="0"/>
              <a:t>               LA GUERRA DI PIERO</a:t>
            </a:r>
          </a:p>
        </p:txBody>
      </p:sp>
      <p:sp>
        <p:nvSpPr>
          <p:cNvPr id="3" name="Sottotitolo 2">
            <a:extLst>
              <a:ext uri="{FF2B5EF4-FFF2-40B4-BE49-F238E27FC236}">
                <a16:creationId xmlns:a16="http://schemas.microsoft.com/office/drawing/2014/main" id="{FAD8C18E-2EFC-4638-949B-ECB10BBA876C}"/>
              </a:ext>
            </a:extLst>
          </p:cNvPr>
          <p:cNvSpPr>
            <a:spLocks noGrp="1"/>
          </p:cNvSpPr>
          <p:nvPr>
            <p:ph type="subTitle" idx="1"/>
          </p:nvPr>
        </p:nvSpPr>
        <p:spPr>
          <a:xfrm>
            <a:off x="5118448" y="1080782"/>
            <a:ext cx="6040150" cy="820989"/>
          </a:xfrm>
        </p:spPr>
        <p:txBody>
          <a:bodyPr>
            <a:normAutofit fontScale="70000" lnSpcReduction="20000"/>
          </a:bodyPr>
          <a:lstStyle/>
          <a:p>
            <a:pPr algn="l"/>
            <a:r>
              <a:rPr lang="it-IT" dirty="0"/>
              <a:t>                                  CLASSI TERZE</a:t>
            </a:r>
          </a:p>
          <a:p>
            <a:pPr algn="l"/>
            <a:r>
              <a:rPr lang="it-IT" dirty="0"/>
              <a:t>                     SCUOLA PRIMARIA DI TRENZANO</a:t>
            </a:r>
          </a:p>
        </p:txBody>
      </p:sp>
      <p:pic>
        <p:nvPicPr>
          <p:cNvPr id="7" name="Immagine 6">
            <a:extLst>
              <a:ext uri="{FF2B5EF4-FFF2-40B4-BE49-F238E27FC236}">
                <a16:creationId xmlns:a16="http://schemas.microsoft.com/office/drawing/2014/main" id="{5FAD1D5F-CBB0-45F7-83A7-67F7F1EC9A02}"/>
              </a:ext>
            </a:extLst>
          </p:cNvPr>
          <p:cNvPicPr>
            <a:picLocks noChangeAspect="1"/>
          </p:cNvPicPr>
          <p:nvPr/>
        </p:nvPicPr>
        <p:blipFill>
          <a:blip r:embed="rId3"/>
          <a:stretch>
            <a:fillRect/>
          </a:stretch>
        </p:blipFill>
        <p:spPr>
          <a:xfrm>
            <a:off x="5682962" y="1624492"/>
            <a:ext cx="5768630" cy="4136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ttangolo 3">
            <a:extLst>
              <a:ext uri="{FF2B5EF4-FFF2-40B4-BE49-F238E27FC236}">
                <a16:creationId xmlns:a16="http://schemas.microsoft.com/office/drawing/2014/main" id="{EF05A5AB-69EB-47B7-9194-047250F68864}"/>
              </a:ext>
            </a:extLst>
          </p:cNvPr>
          <p:cNvSpPr/>
          <p:nvPr/>
        </p:nvSpPr>
        <p:spPr>
          <a:xfrm>
            <a:off x="6454452" y="5760830"/>
            <a:ext cx="4237060" cy="109716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hlinkClick r:id="rId4"/>
              </a:rPr>
              <a:t>LINK</a:t>
            </a:r>
            <a:endParaRPr lang="it-IT" dirty="0"/>
          </a:p>
        </p:txBody>
      </p:sp>
    </p:spTree>
    <p:extLst>
      <p:ext uri="{BB962C8B-B14F-4D97-AF65-F5344CB8AC3E}">
        <p14:creationId xmlns:p14="http://schemas.microsoft.com/office/powerpoint/2010/main" val="2120165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5000">
        <p15:prstTrans prst="curtains"/>
      </p:transition>
    </mc:Choice>
    <mc:Fallback xmlns="">
      <p:transition spd="slow" advClick="0" advTm="5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50D03B0-CD2B-4D0E-BF9F-C89D612DD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8" y="0"/>
            <a:ext cx="12172949" cy="6858000"/>
          </a:xfrm>
          <a:prstGeom prst="rect">
            <a:avLst/>
          </a:prstGeom>
          <a:scene3d>
            <a:camera prst="orthographicFront"/>
            <a:lightRig rig="threePt" dir="t"/>
          </a:scene3d>
          <a:sp3d>
            <a:bevelT w="152400" h="50800" prst="softRound"/>
          </a:sp3d>
        </p:spPr>
      </p:pic>
      <p:pic>
        <p:nvPicPr>
          <p:cNvPr id="7" name="Immagine 6">
            <a:extLst>
              <a:ext uri="{FF2B5EF4-FFF2-40B4-BE49-F238E27FC236}">
                <a16:creationId xmlns:a16="http://schemas.microsoft.com/office/drawing/2014/main" id="{F5DBE276-3AA9-459D-9FC4-CB702BB0DEB0}"/>
              </a:ext>
            </a:extLst>
          </p:cNvPr>
          <p:cNvPicPr>
            <a:picLocks noChangeAspect="1"/>
          </p:cNvPicPr>
          <p:nvPr/>
        </p:nvPicPr>
        <p:blipFill>
          <a:blip r:embed="rId3"/>
          <a:stretch>
            <a:fillRect/>
          </a:stretch>
        </p:blipFill>
        <p:spPr>
          <a:xfrm>
            <a:off x="7938" y="5733257"/>
            <a:ext cx="5188012" cy="1124744"/>
          </a:xfrm>
          <a:prstGeom prst="rect">
            <a:avLst/>
          </a:prstGeom>
        </p:spPr>
      </p:pic>
      <p:pic>
        <p:nvPicPr>
          <p:cNvPr id="9" name="Immagine 8">
            <a:extLst>
              <a:ext uri="{FF2B5EF4-FFF2-40B4-BE49-F238E27FC236}">
                <a16:creationId xmlns:a16="http://schemas.microsoft.com/office/drawing/2014/main" id="{CCB25A59-23EB-4F8B-B1B0-8C8579146DD3}"/>
              </a:ext>
            </a:extLst>
          </p:cNvPr>
          <p:cNvPicPr>
            <a:picLocks noChangeAspect="1"/>
          </p:cNvPicPr>
          <p:nvPr/>
        </p:nvPicPr>
        <p:blipFill>
          <a:blip r:embed="rId4"/>
          <a:stretch>
            <a:fillRect/>
          </a:stretch>
        </p:blipFill>
        <p:spPr>
          <a:xfrm>
            <a:off x="3304930" y="5733257"/>
            <a:ext cx="5106944" cy="1124743"/>
          </a:xfrm>
          <a:prstGeom prst="rect">
            <a:avLst/>
          </a:prstGeom>
        </p:spPr>
      </p:pic>
      <p:pic>
        <p:nvPicPr>
          <p:cNvPr id="11" name="Immagine 10">
            <a:extLst>
              <a:ext uri="{FF2B5EF4-FFF2-40B4-BE49-F238E27FC236}">
                <a16:creationId xmlns:a16="http://schemas.microsoft.com/office/drawing/2014/main" id="{1DCDD6B7-FDBA-4287-A833-0C6C18ADDC67}"/>
              </a:ext>
            </a:extLst>
          </p:cNvPr>
          <p:cNvPicPr>
            <a:picLocks noChangeAspect="1"/>
          </p:cNvPicPr>
          <p:nvPr/>
        </p:nvPicPr>
        <p:blipFill>
          <a:blip r:embed="rId5"/>
          <a:stretch>
            <a:fillRect/>
          </a:stretch>
        </p:blipFill>
        <p:spPr>
          <a:xfrm>
            <a:off x="8411874" y="5721151"/>
            <a:ext cx="3769012" cy="1136848"/>
          </a:xfrm>
          <a:prstGeom prst="rect">
            <a:avLst/>
          </a:prstGeom>
        </p:spPr>
      </p:pic>
      <p:sp>
        <p:nvSpPr>
          <p:cNvPr id="13" name="Rettangolo con angoli arrotondati 12">
            <a:extLst>
              <a:ext uri="{FF2B5EF4-FFF2-40B4-BE49-F238E27FC236}">
                <a16:creationId xmlns:a16="http://schemas.microsoft.com/office/drawing/2014/main" id="{4FA31B22-A881-410A-841A-CEC86636793D}"/>
              </a:ext>
            </a:extLst>
          </p:cNvPr>
          <p:cNvSpPr/>
          <p:nvPr/>
        </p:nvSpPr>
        <p:spPr>
          <a:xfrm>
            <a:off x="1557908" y="1988840"/>
            <a:ext cx="3456383" cy="31683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t-IT" sz="2200" dirty="0"/>
              <a:t>SONO STATE SELEZIONATE ALCUNE LETTURE. LE TROVATE IN ELENCO NELLE SLIDE SUCCESSIVE. BASTA CLICCARE SUL LINK E PARTE IL VIDEO. BUONA LETTURA!!!</a:t>
            </a:r>
          </a:p>
        </p:txBody>
      </p:sp>
      <p:sp>
        <p:nvSpPr>
          <p:cNvPr id="14" name="Rettangolo con angoli arrotondati 13">
            <a:extLst>
              <a:ext uri="{FF2B5EF4-FFF2-40B4-BE49-F238E27FC236}">
                <a16:creationId xmlns:a16="http://schemas.microsoft.com/office/drawing/2014/main" id="{D285B068-8A0B-4C03-A1DE-B10B509A368D}"/>
              </a:ext>
            </a:extLst>
          </p:cNvPr>
          <p:cNvSpPr/>
          <p:nvPr/>
        </p:nvSpPr>
        <p:spPr>
          <a:xfrm>
            <a:off x="6454452" y="2060848"/>
            <a:ext cx="3312368" cy="30963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pic>
        <p:nvPicPr>
          <p:cNvPr id="16" name="Immagine 15">
            <a:extLst>
              <a:ext uri="{FF2B5EF4-FFF2-40B4-BE49-F238E27FC236}">
                <a16:creationId xmlns:a16="http://schemas.microsoft.com/office/drawing/2014/main" id="{98E81AF8-0A12-4B1E-8981-076624FF6128}"/>
              </a:ext>
            </a:extLst>
          </p:cNvPr>
          <p:cNvPicPr>
            <a:picLocks noChangeAspect="1"/>
          </p:cNvPicPr>
          <p:nvPr/>
        </p:nvPicPr>
        <p:blipFill>
          <a:blip r:embed="rId6"/>
          <a:stretch>
            <a:fillRect/>
          </a:stretch>
        </p:blipFill>
        <p:spPr>
          <a:xfrm>
            <a:off x="6794444" y="2294636"/>
            <a:ext cx="2632383" cy="2628767"/>
          </a:xfrm>
          <a:prstGeom prst="rect">
            <a:avLst/>
          </a:prstGeom>
          <a:scene3d>
            <a:camera prst="orthographicFront"/>
            <a:lightRig rig="threePt" dir="t"/>
          </a:scene3d>
          <a:sp3d>
            <a:bevelT w="139700" h="139700" prst="divot"/>
          </a:sp3d>
        </p:spPr>
      </p:pic>
      <p:sp>
        <p:nvSpPr>
          <p:cNvPr id="17" name="CasellaDiTesto 16">
            <a:extLst>
              <a:ext uri="{FF2B5EF4-FFF2-40B4-BE49-F238E27FC236}">
                <a16:creationId xmlns:a16="http://schemas.microsoft.com/office/drawing/2014/main" id="{983AFE7F-F826-4BBA-AE0A-B43CFE2DF75C}"/>
              </a:ext>
            </a:extLst>
          </p:cNvPr>
          <p:cNvSpPr txBox="1"/>
          <p:nvPr/>
        </p:nvSpPr>
        <p:spPr>
          <a:xfrm>
            <a:off x="1773932" y="1179449"/>
            <a:ext cx="8352928" cy="584775"/>
          </a:xfrm>
          <a:prstGeom prst="rect">
            <a:avLst/>
          </a:prstGeom>
          <a:noFill/>
        </p:spPr>
        <p:txBody>
          <a:bodyPr wrap="square" rtlCol="0">
            <a:spAutoFit/>
          </a:bodyPr>
          <a:lstStyle/>
          <a:p>
            <a:r>
              <a:rPr lang="it-IT" sz="3200" b="1" dirty="0"/>
              <a:t>STORIE DA ASCOLTARE E DA GUARDARE</a:t>
            </a:r>
          </a:p>
        </p:txBody>
      </p:sp>
    </p:spTree>
    <p:extLst>
      <p:ext uri="{BB962C8B-B14F-4D97-AF65-F5344CB8AC3E}">
        <p14:creationId xmlns:p14="http://schemas.microsoft.com/office/powerpoint/2010/main" val="41792739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FDD180D-2A90-48DF-8E47-026F35399241}"/>
              </a:ext>
            </a:extLst>
          </p:cNvPr>
          <p:cNvPicPr>
            <a:picLocks noChangeAspect="1"/>
          </p:cNvPicPr>
          <p:nvPr/>
        </p:nvPicPr>
        <p:blipFill>
          <a:blip r:embed="rId2"/>
          <a:stretch>
            <a:fillRect/>
          </a:stretch>
        </p:blipFill>
        <p:spPr>
          <a:xfrm>
            <a:off x="0" y="5276566"/>
            <a:ext cx="8393292" cy="1581434"/>
          </a:xfrm>
          <a:prstGeom prst="rect">
            <a:avLst/>
          </a:prstGeom>
        </p:spPr>
      </p:pic>
      <p:sp>
        <p:nvSpPr>
          <p:cNvPr id="6" name="Rettangolo con angoli arrotondati 5">
            <a:extLst>
              <a:ext uri="{FF2B5EF4-FFF2-40B4-BE49-F238E27FC236}">
                <a16:creationId xmlns:a16="http://schemas.microsoft.com/office/drawing/2014/main" id="{B3FFD62F-A4EA-4EDC-BDE8-EFB1E87148F4}"/>
              </a:ext>
            </a:extLst>
          </p:cNvPr>
          <p:cNvSpPr/>
          <p:nvPr/>
        </p:nvSpPr>
        <p:spPr>
          <a:xfrm>
            <a:off x="477788" y="353797"/>
            <a:ext cx="3600400" cy="24482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pic>
        <p:nvPicPr>
          <p:cNvPr id="8" name="Immagine 7">
            <a:extLst>
              <a:ext uri="{FF2B5EF4-FFF2-40B4-BE49-F238E27FC236}">
                <a16:creationId xmlns:a16="http://schemas.microsoft.com/office/drawing/2014/main" id="{12DEADC8-13D6-44D0-B752-60B7766F82E5}"/>
              </a:ext>
            </a:extLst>
          </p:cNvPr>
          <p:cNvPicPr>
            <a:picLocks noChangeAspect="1"/>
          </p:cNvPicPr>
          <p:nvPr/>
        </p:nvPicPr>
        <p:blipFill>
          <a:blip r:embed="rId3"/>
          <a:stretch>
            <a:fillRect/>
          </a:stretch>
        </p:blipFill>
        <p:spPr>
          <a:xfrm>
            <a:off x="1013510" y="450329"/>
            <a:ext cx="2240924" cy="2292439"/>
          </a:xfrm>
          <a:prstGeom prst="rect">
            <a:avLst/>
          </a:prstGeom>
        </p:spPr>
      </p:pic>
      <p:sp>
        <p:nvSpPr>
          <p:cNvPr id="9" name="Rettangolo con angoli arrotondati 8">
            <a:extLst>
              <a:ext uri="{FF2B5EF4-FFF2-40B4-BE49-F238E27FC236}">
                <a16:creationId xmlns:a16="http://schemas.microsoft.com/office/drawing/2014/main" id="{AACF90A1-7E2D-4836-BB76-23416963FFA3}"/>
              </a:ext>
            </a:extLst>
          </p:cNvPr>
          <p:cNvSpPr/>
          <p:nvPr/>
        </p:nvSpPr>
        <p:spPr>
          <a:xfrm>
            <a:off x="4368908" y="942568"/>
            <a:ext cx="4245784" cy="1800200"/>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t-IT" dirty="0"/>
              <a:t>MA PRIMA DI TUFFARCI NELLE PAGINE…ASCOLTIAMO INSIEME…</a:t>
            </a:r>
          </a:p>
        </p:txBody>
      </p:sp>
      <p:sp>
        <p:nvSpPr>
          <p:cNvPr id="10" name="Ovale 9">
            <a:extLst>
              <a:ext uri="{FF2B5EF4-FFF2-40B4-BE49-F238E27FC236}">
                <a16:creationId xmlns:a16="http://schemas.microsoft.com/office/drawing/2014/main" id="{096C5773-961E-463F-B1B7-FA0B4BEC1CED}"/>
              </a:ext>
            </a:extLst>
          </p:cNvPr>
          <p:cNvSpPr/>
          <p:nvPr/>
        </p:nvSpPr>
        <p:spPr>
          <a:xfrm>
            <a:off x="477788" y="3429000"/>
            <a:ext cx="3456384" cy="127150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it-IT" dirty="0"/>
              <a:t>LA CANZONE DEI LIBRI</a:t>
            </a:r>
          </a:p>
          <a:p>
            <a:pPr algn="ctr"/>
            <a:r>
              <a:rPr lang="it-IT" dirty="0">
                <a:hlinkClick r:id="rId4"/>
              </a:rPr>
              <a:t>LINK</a:t>
            </a:r>
            <a:endParaRPr lang="it-IT" dirty="0"/>
          </a:p>
        </p:txBody>
      </p:sp>
      <p:sp>
        <p:nvSpPr>
          <p:cNvPr id="11" name="Ovale 10">
            <a:extLst>
              <a:ext uri="{FF2B5EF4-FFF2-40B4-BE49-F238E27FC236}">
                <a16:creationId xmlns:a16="http://schemas.microsoft.com/office/drawing/2014/main" id="{2D1F09CB-39D3-4C93-BA6C-20FCD5DB9740}"/>
              </a:ext>
            </a:extLst>
          </p:cNvPr>
          <p:cNvSpPr/>
          <p:nvPr/>
        </p:nvSpPr>
        <p:spPr>
          <a:xfrm>
            <a:off x="4654252" y="3429000"/>
            <a:ext cx="3456384" cy="136815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it-IT" dirty="0"/>
              <a:t>UN LIBRO È  UN TESORO</a:t>
            </a:r>
          </a:p>
          <a:p>
            <a:pPr algn="ctr"/>
            <a:r>
              <a:rPr lang="it-IT" dirty="0">
                <a:hlinkClick r:id="rId5"/>
              </a:rPr>
              <a:t>LINK</a:t>
            </a:r>
            <a:endParaRPr lang="it-IT" dirty="0"/>
          </a:p>
        </p:txBody>
      </p:sp>
    </p:spTree>
    <p:extLst>
      <p:ext uri="{BB962C8B-B14F-4D97-AF65-F5344CB8AC3E}">
        <p14:creationId xmlns:p14="http://schemas.microsoft.com/office/powerpoint/2010/main" val="19976979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9E67416E-7CA1-4AB1-89DA-83AA63AEDD44}"/>
              </a:ext>
            </a:extLst>
          </p:cNvPr>
          <p:cNvPicPr>
            <a:picLocks noChangeAspect="1"/>
          </p:cNvPicPr>
          <p:nvPr/>
        </p:nvPicPr>
        <p:blipFill>
          <a:blip r:embed="rId2"/>
          <a:stretch>
            <a:fillRect/>
          </a:stretch>
        </p:blipFill>
        <p:spPr>
          <a:xfrm>
            <a:off x="0" y="8667"/>
            <a:ext cx="12188825" cy="6840667"/>
          </a:xfrm>
          <a:prstGeom prst="rect">
            <a:avLst/>
          </a:prstGeom>
        </p:spPr>
      </p:pic>
    </p:spTree>
    <p:extLst>
      <p:ext uri="{BB962C8B-B14F-4D97-AF65-F5344CB8AC3E}">
        <p14:creationId xmlns:p14="http://schemas.microsoft.com/office/powerpoint/2010/main" val="3296948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69C678F-EFB4-48D3-9B10-8DCBE5A7B398}"/>
              </a:ext>
            </a:extLst>
          </p:cNvPr>
          <p:cNvPicPr>
            <a:picLocks noChangeAspect="1"/>
          </p:cNvPicPr>
          <p:nvPr/>
        </p:nvPicPr>
        <p:blipFill>
          <a:blip r:embed="rId2"/>
          <a:stretch>
            <a:fillRect/>
          </a:stretch>
        </p:blipFill>
        <p:spPr>
          <a:xfrm>
            <a:off x="354530" y="5018122"/>
            <a:ext cx="11479763" cy="1810669"/>
          </a:xfrm>
          <a:prstGeom prst="rect">
            <a:avLst/>
          </a:prstGeom>
        </p:spPr>
      </p:pic>
      <p:sp>
        <p:nvSpPr>
          <p:cNvPr id="7" name="Rettangolo 6">
            <a:extLst>
              <a:ext uri="{FF2B5EF4-FFF2-40B4-BE49-F238E27FC236}">
                <a16:creationId xmlns:a16="http://schemas.microsoft.com/office/drawing/2014/main" id="{EE631CB5-B19D-4B30-AAF1-362AE97AC1B0}"/>
              </a:ext>
            </a:extLst>
          </p:cNvPr>
          <p:cNvSpPr/>
          <p:nvPr/>
        </p:nvSpPr>
        <p:spPr>
          <a:xfrm>
            <a:off x="354530" y="188640"/>
            <a:ext cx="5235826" cy="482948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t-IT" b="1" dirty="0"/>
              <a:t>Testo</a:t>
            </a:r>
          </a:p>
          <a:p>
            <a:pPr algn="ctr"/>
            <a:endParaRPr lang="it-IT" b="1" dirty="0"/>
          </a:p>
          <a:p>
            <a:r>
              <a:rPr lang="it-IT" sz="1400" dirty="0"/>
              <a:t>Un libro è un tesoro, un libro è magia</a:t>
            </a:r>
          </a:p>
          <a:p>
            <a:r>
              <a:rPr lang="it-IT" sz="1400" dirty="0"/>
              <a:t>amico specialissimo, vola la fantasia!</a:t>
            </a:r>
          </a:p>
          <a:p>
            <a:r>
              <a:rPr lang="it-IT" sz="1400" dirty="0"/>
              <a:t>I libri sono sogni, son viaggi, desideri</a:t>
            </a:r>
          </a:p>
          <a:p>
            <a:r>
              <a:rPr lang="it-IT" sz="1400" dirty="0"/>
              <a:t>storie, miti e avventure belle oggi come ieri,</a:t>
            </a:r>
          </a:p>
          <a:p>
            <a:endParaRPr lang="it-IT" sz="1400" dirty="0"/>
          </a:p>
          <a:p>
            <a:r>
              <a:rPr lang="it-IT" sz="1400" dirty="0"/>
              <a:t>La mamma ho aiutato, ho finito di studiare</a:t>
            </a:r>
          </a:p>
          <a:p>
            <a:r>
              <a:rPr lang="it-IT" sz="1400" dirty="0"/>
              <a:t>oppure fuori piove, non esco a giocare</a:t>
            </a:r>
          </a:p>
          <a:p>
            <a:r>
              <a:rPr lang="it-IT" sz="1400" dirty="0"/>
              <a:t>mi metto nel divano, o disteso nel lettino</a:t>
            </a:r>
          </a:p>
          <a:p>
            <a:r>
              <a:rPr lang="it-IT" sz="1400" dirty="0"/>
              <a:t>se c'è il sole in primavera, sotto l'albero in giardino.</a:t>
            </a:r>
          </a:p>
          <a:p>
            <a:r>
              <a:rPr lang="it-IT" sz="1400" dirty="0"/>
              <a:t>Con te un nuovo amico, appena conosciuto</a:t>
            </a:r>
          </a:p>
          <a:p>
            <a:r>
              <a:rPr lang="it-IT" sz="1400" dirty="0"/>
              <a:t>per stringere amicizia... meno di un minuto!</a:t>
            </a:r>
          </a:p>
          <a:p>
            <a:endParaRPr lang="it-IT" sz="1400" dirty="0"/>
          </a:p>
          <a:p>
            <a:r>
              <a:rPr lang="it-IT" sz="1400" dirty="0"/>
              <a:t>Un libro è un tesoro, un libro è magia </a:t>
            </a:r>
          </a:p>
          <a:p>
            <a:r>
              <a:rPr lang="it-IT" sz="1400" dirty="0"/>
              <a:t>amico specialissimo, vola la fantasia!</a:t>
            </a:r>
          </a:p>
          <a:p>
            <a:r>
              <a:rPr lang="it-IT" sz="1400" dirty="0"/>
              <a:t>I libri sono sogni, son viaggi, desideri </a:t>
            </a:r>
          </a:p>
          <a:p>
            <a:r>
              <a:rPr lang="it-IT" sz="1400" dirty="0"/>
              <a:t>storie, miti e avventure, belle oggi come ieri!</a:t>
            </a:r>
          </a:p>
        </p:txBody>
      </p:sp>
      <p:sp>
        <p:nvSpPr>
          <p:cNvPr id="10" name="Rettangolo 9">
            <a:extLst>
              <a:ext uri="{FF2B5EF4-FFF2-40B4-BE49-F238E27FC236}">
                <a16:creationId xmlns:a16="http://schemas.microsoft.com/office/drawing/2014/main" id="{FA4DD304-B9F9-4EFF-BC9F-11BE0C25C1E0}"/>
              </a:ext>
            </a:extLst>
          </p:cNvPr>
          <p:cNvSpPr/>
          <p:nvPr/>
        </p:nvSpPr>
        <p:spPr>
          <a:xfrm>
            <a:off x="5590356" y="188640"/>
            <a:ext cx="6192688" cy="482948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it-IT" sz="1400" dirty="0"/>
              <a:t>C'è un micio dormiglione, un cucciolo da salvare,</a:t>
            </a:r>
          </a:p>
          <a:p>
            <a:r>
              <a:rPr lang="it-IT" sz="1400" dirty="0"/>
              <a:t>una stella misteriosa, un cielo per volare.</a:t>
            </a:r>
          </a:p>
          <a:p>
            <a:r>
              <a:rPr lang="it-IT" sz="1400" dirty="0"/>
              <a:t>Un "grande" un poco strano, con il cuore di bambino</a:t>
            </a:r>
          </a:p>
          <a:p>
            <a:r>
              <a:rPr lang="it-IT" sz="1400" dirty="0"/>
              <a:t>un' "Isola che non c'è" e un pirata con l'uncino.</a:t>
            </a:r>
          </a:p>
          <a:p>
            <a:r>
              <a:rPr lang="it-IT" sz="1400" dirty="0"/>
              <a:t>Un pilota nel deserto, un pianeta da esplorare</a:t>
            </a:r>
          </a:p>
          <a:p>
            <a:r>
              <a:rPr lang="it-IT" sz="1400" dirty="0"/>
              <a:t>un principe bambino, una rosa da curare.</a:t>
            </a:r>
          </a:p>
          <a:p>
            <a:endParaRPr lang="it-IT" sz="1400" dirty="0"/>
          </a:p>
          <a:p>
            <a:r>
              <a:rPr lang="it-IT" sz="1400" dirty="0"/>
              <a:t>Un libro è un tesoro, un libro è magia </a:t>
            </a:r>
          </a:p>
          <a:p>
            <a:r>
              <a:rPr lang="it-IT" sz="1400" dirty="0"/>
              <a:t>amico specialissimo, vola la fantasia!</a:t>
            </a:r>
          </a:p>
          <a:p>
            <a:r>
              <a:rPr lang="it-IT" sz="1400" dirty="0"/>
              <a:t>I libri sono sogni, son viaggi, desideri </a:t>
            </a:r>
          </a:p>
          <a:p>
            <a:r>
              <a:rPr lang="it-IT" sz="1400" dirty="0"/>
              <a:t>storie, miti e avventure, belle oggi come ieri!</a:t>
            </a:r>
          </a:p>
          <a:p>
            <a:endParaRPr lang="it-IT" sz="1400" dirty="0"/>
          </a:p>
          <a:p>
            <a:r>
              <a:rPr lang="it-IT" sz="1400" dirty="0"/>
              <a:t>Un tempo senza tempo che ti farà imparare</a:t>
            </a:r>
          </a:p>
          <a:p>
            <a:r>
              <a:rPr lang="it-IT" sz="1400" dirty="0"/>
              <a:t>Ulisse, Carlo Magno, Giulio Cesare incontrare.</a:t>
            </a:r>
          </a:p>
          <a:p>
            <a:r>
              <a:rPr lang="it-IT" sz="1400" dirty="0"/>
              <a:t>In Cina, in Inghilterra, in Giappone e Andalusia </a:t>
            </a:r>
          </a:p>
          <a:p>
            <a:r>
              <a:rPr lang="it-IT" sz="1400" dirty="0"/>
              <a:t>ogni viaggio, ogni terra, ogni meta è un po' anche mia.</a:t>
            </a:r>
          </a:p>
          <a:p>
            <a:endParaRPr lang="it-IT" sz="1400" dirty="0"/>
          </a:p>
          <a:p>
            <a:r>
              <a:rPr lang="it-IT" sz="1400" dirty="0"/>
              <a:t>Un libro è un tesoro, un libro è magia </a:t>
            </a:r>
          </a:p>
          <a:p>
            <a:r>
              <a:rPr lang="it-IT" sz="1400" dirty="0"/>
              <a:t>amico specialissimo, vola la fantasia!</a:t>
            </a:r>
          </a:p>
          <a:p>
            <a:r>
              <a:rPr lang="it-IT" sz="1400" dirty="0"/>
              <a:t>I libri sono sogni, son viaggi, desideri </a:t>
            </a:r>
          </a:p>
          <a:p>
            <a:r>
              <a:rPr lang="it-IT" sz="1400" dirty="0"/>
              <a:t>storie, miti e avventure belle oggi come ieri</a:t>
            </a:r>
          </a:p>
        </p:txBody>
      </p:sp>
    </p:spTree>
    <p:extLst>
      <p:ext uri="{BB962C8B-B14F-4D97-AF65-F5344CB8AC3E}">
        <p14:creationId xmlns:p14="http://schemas.microsoft.com/office/powerpoint/2010/main" val="1653943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7F62922-C5A0-4E4B-9B17-8E213DF7CE57}"/>
              </a:ext>
            </a:extLst>
          </p:cNvPr>
          <p:cNvPicPr>
            <a:picLocks noChangeAspect="1"/>
          </p:cNvPicPr>
          <p:nvPr/>
        </p:nvPicPr>
        <p:blipFill>
          <a:blip r:embed="rId2"/>
          <a:stretch>
            <a:fillRect/>
          </a:stretch>
        </p:blipFill>
        <p:spPr>
          <a:xfrm>
            <a:off x="4471848" y="5183421"/>
            <a:ext cx="3121423" cy="1657952"/>
          </a:xfrm>
          <a:prstGeom prst="rect">
            <a:avLst/>
          </a:prstGeom>
        </p:spPr>
      </p:pic>
      <p:pic>
        <p:nvPicPr>
          <p:cNvPr id="7" name="Immagine 6">
            <a:extLst>
              <a:ext uri="{FF2B5EF4-FFF2-40B4-BE49-F238E27FC236}">
                <a16:creationId xmlns:a16="http://schemas.microsoft.com/office/drawing/2014/main" id="{8E894F50-0927-47A6-8E03-483BD4D3CE6D}"/>
              </a:ext>
            </a:extLst>
          </p:cNvPr>
          <p:cNvPicPr>
            <a:picLocks noChangeAspect="1"/>
          </p:cNvPicPr>
          <p:nvPr/>
        </p:nvPicPr>
        <p:blipFill>
          <a:blip r:embed="rId3"/>
          <a:stretch>
            <a:fillRect/>
          </a:stretch>
        </p:blipFill>
        <p:spPr>
          <a:xfrm>
            <a:off x="1850294" y="6190393"/>
            <a:ext cx="2621554" cy="660508"/>
          </a:xfrm>
          <a:prstGeom prst="rect">
            <a:avLst/>
          </a:prstGeom>
        </p:spPr>
      </p:pic>
      <p:pic>
        <p:nvPicPr>
          <p:cNvPr id="13" name="Immagine 12">
            <a:extLst>
              <a:ext uri="{FF2B5EF4-FFF2-40B4-BE49-F238E27FC236}">
                <a16:creationId xmlns:a16="http://schemas.microsoft.com/office/drawing/2014/main" id="{A16AB1B6-5CBF-4E2E-892D-DC26C6C3099A}"/>
              </a:ext>
            </a:extLst>
          </p:cNvPr>
          <p:cNvPicPr>
            <a:picLocks noChangeAspect="1"/>
          </p:cNvPicPr>
          <p:nvPr/>
        </p:nvPicPr>
        <p:blipFill>
          <a:blip r:embed="rId4"/>
          <a:stretch>
            <a:fillRect/>
          </a:stretch>
        </p:blipFill>
        <p:spPr>
          <a:xfrm>
            <a:off x="0" y="3203037"/>
            <a:ext cx="1853832" cy="3647864"/>
          </a:xfrm>
          <a:prstGeom prst="rect">
            <a:avLst/>
          </a:prstGeom>
        </p:spPr>
      </p:pic>
      <p:sp>
        <p:nvSpPr>
          <p:cNvPr id="14" name="Rettangolo 13">
            <a:extLst>
              <a:ext uri="{FF2B5EF4-FFF2-40B4-BE49-F238E27FC236}">
                <a16:creationId xmlns:a16="http://schemas.microsoft.com/office/drawing/2014/main" id="{164F5816-8AF3-40E6-9728-187F0258DF29}"/>
              </a:ext>
            </a:extLst>
          </p:cNvPr>
          <p:cNvSpPr/>
          <p:nvPr/>
        </p:nvSpPr>
        <p:spPr>
          <a:xfrm>
            <a:off x="1850294" y="116632"/>
            <a:ext cx="5742977" cy="4896544"/>
          </a:xfrm>
          <a:prstGeom prst="rect">
            <a:avLst/>
          </a:prstGeom>
          <a:solidFill>
            <a:srgbClr val="FF99FF"/>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it-IT" b="1" dirty="0">
                <a:latin typeface="Comic Sans MS" panose="030F0702030302020204" pitchFamily="66" charset="0"/>
              </a:rPr>
              <a:t>UN LIBRO PER…</a:t>
            </a:r>
          </a:p>
          <a:p>
            <a:pPr algn="ctr"/>
            <a:endParaRPr lang="it-IT" b="1" dirty="0">
              <a:latin typeface="Comic Sans MS" panose="030F0702030302020204" pitchFamily="66" charset="0"/>
            </a:endParaRPr>
          </a:p>
          <a:p>
            <a:r>
              <a:rPr lang="it-IT" b="1" dirty="0">
                <a:latin typeface="Gabriola" panose="04040605051002020D02" pitchFamily="82" charset="0"/>
              </a:rPr>
              <a:t>SOGNARE</a:t>
            </a:r>
            <a:r>
              <a:rPr lang="it-IT" dirty="0">
                <a:latin typeface="Gabriola" panose="04040605051002020D02" pitchFamily="82" charset="0"/>
              </a:rPr>
              <a:t>: « IL GIARDINIERE DEI SOGNI »             </a:t>
            </a:r>
            <a:r>
              <a:rPr lang="it-IT" dirty="0">
                <a:latin typeface="Gabriola" panose="04040605051002020D02" pitchFamily="82" charset="0"/>
                <a:hlinkClick r:id="rId5"/>
              </a:rPr>
              <a:t>LINK</a:t>
            </a:r>
            <a:endParaRPr lang="it-IT" dirty="0">
              <a:latin typeface="Gabriola" panose="04040605051002020D02" pitchFamily="82" charset="0"/>
            </a:endParaRPr>
          </a:p>
          <a:p>
            <a:endParaRPr lang="it-IT" dirty="0">
              <a:latin typeface="Gabriola" panose="04040605051002020D02" pitchFamily="82" charset="0"/>
            </a:endParaRPr>
          </a:p>
          <a:p>
            <a:endParaRPr lang="it-IT" dirty="0">
              <a:latin typeface="Gabriola" panose="04040605051002020D02" pitchFamily="82" charset="0"/>
            </a:endParaRPr>
          </a:p>
          <a:p>
            <a:r>
              <a:rPr lang="it-IT" b="1" dirty="0">
                <a:latin typeface="Gabriola" panose="04040605051002020D02" pitchFamily="82" charset="0"/>
              </a:rPr>
              <a:t>GIOCARE</a:t>
            </a:r>
            <a:r>
              <a:rPr lang="it-IT" dirty="0">
                <a:latin typeface="Gabriola" panose="04040605051002020D02" pitchFamily="82" charset="0"/>
              </a:rPr>
              <a:t>: « OH! UN LIBRO CHE FA I SUONI »       </a:t>
            </a:r>
            <a:r>
              <a:rPr lang="it-IT" dirty="0">
                <a:latin typeface="Gabriola" panose="04040605051002020D02" pitchFamily="82" charset="0"/>
                <a:hlinkClick r:id="rId6"/>
              </a:rPr>
              <a:t>LINK</a:t>
            </a:r>
            <a:endParaRPr lang="it-IT" dirty="0">
              <a:latin typeface="Gabriola" panose="04040605051002020D02" pitchFamily="82" charset="0"/>
            </a:endParaRPr>
          </a:p>
          <a:p>
            <a:endParaRPr lang="it-IT" dirty="0">
              <a:latin typeface="Gabriola" panose="04040605051002020D02" pitchFamily="82" charset="0"/>
            </a:endParaRPr>
          </a:p>
          <a:p>
            <a:endParaRPr lang="it-IT" dirty="0">
              <a:latin typeface="Gabriola" panose="04040605051002020D02" pitchFamily="82" charset="0"/>
            </a:endParaRPr>
          </a:p>
          <a:p>
            <a:r>
              <a:rPr lang="it-IT" b="1" dirty="0">
                <a:latin typeface="Gabriola" panose="04040605051002020D02" pitchFamily="82" charset="0"/>
              </a:rPr>
              <a:t>SORRIDERE</a:t>
            </a:r>
            <a:r>
              <a:rPr lang="it-IT" dirty="0">
                <a:latin typeface="Gabriola" panose="04040605051002020D02" pitchFamily="82" charset="0"/>
              </a:rPr>
              <a:t>: «TRE GATTI E…UN CANE? »                </a:t>
            </a:r>
            <a:r>
              <a:rPr lang="it-IT" dirty="0">
                <a:latin typeface="Gabriola" panose="04040605051002020D02" pitchFamily="82" charset="0"/>
                <a:hlinkClick r:id="rId7"/>
              </a:rPr>
              <a:t>LINK</a:t>
            </a:r>
            <a:endParaRPr lang="it-IT" dirty="0">
              <a:latin typeface="Gabriola" panose="04040605051002020D02" pitchFamily="82" charset="0"/>
            </a:endParaRPr>
          </a:p>
          <a:p>
            <a:endParaRPr lang="it-IT" dirty="0">
              <a:latin typeface="Gabriola" panose="04040605051002020D02" pitchFamily="82" charset="0"/>
            </a:endParaRPr>
          </a:p>
          <a:p>
            <a:endParaRPr lang="it-IT" dirty="0">
              <a:latin typeface="Gabriola" panose="04040605051002020D02" pitchFamily="82" charset="0"/>
            </a:endParaRPr>
          </a:p>
          <a:p>
            <a:r>
              <a:rPr lang="it-IT" b="1" dirty="0">
                <a:latin typeface="Gabriola" panose="04040605051002020D02" pitchFamily="82" charset="0"/>
              </a:rPr>
              <a:t>IMMAGINARE</a:t>
            </a:r>
            <a:r>
              <a:rPr lang="it-IT" dirty="0">
                <a:latin typeface="Gabriola" panose="04040605051002020D02" pitchFamily="82" charset="0"/>
              </a:rPr>
              <a:t>: « LA SEDIA BLU »                              </a:t>
            </a:r>
            <a:r>
              <a:rPr lang="it-IT" dirty="0">
                <a:latin typeface="Gabriola" panose="04040605051002020D02" pitchFamily="82" charset="0"/>
                <a:hlinkClick r:id="rId8"/>
              </a:rPr>
              <a:t>LINK</a:t>
            </a:r>
            <a:endParaRPr lang="it-IT" dirty="0">
              <a:latin typeface="Gabriola" panose="04040605051002020D02" pitchFamily="82" charset="0"/>
            </a:endParaRPr>
          </a:p>
          <a:p>
            <a:endParaRPr lang="it-IT" dirty="0">
              <a:latin typeface="Gabriola" panose="04040605051002020D02" pitchFamily="82" charset="0"/>
            </a:endParaRPr>
          </a:p>
        </p:txBody>
      </p:sp>
      <p:pic>
        <p:nvPicPr>
          <p:cNvPr id="16" name="Immagine 15">
            <a:extLst>
              <a:ext uri="{FF2B5EF4-FFF2-40B4-BE49-F238E27FC236}">
                <a16:creationId xmlns:a16="http://schemas.microsoft.com/office/drawing/2014/main" id="{0DA279FA-5E5D-4D1C-B23D-62A8DBA6372B}"/>
              </a:ext>
            </a:extLst>
          </p:cNvPr>
          <p:cNvPicPr>
            <a:picLocks noChangeAspect="1"/>
          </p:cNvPicPr>
          <p:nvPr/>
        </p:nvPicPr>
        <p:blipFill>
          <a:blip r:embed="rId9"/>
          <a:stretch>
            <a:fillRect/>
          </a:stretch>
        </p:blipFill>
        <p:spPr>
          <a:xfrm>
            <a:off x="7594871" y="116632"/>
            <a:ext cx="1030310" cy="1227282"/>
          </a:xfrm>
          <a:prstGeom prst="rect">
            <a:avLst/>
          </a:prstGeom>
        </p:spPr>
      </p:pic>
      <p:pic>
        <p:nvPicPr>
          <p:cNvPr id="18" name="Immagine 17">
            <a:extLst>
              <a:ext uri="{FF2B5EF4-FFF2-40B4-BE49-F238E27FC236}">
                <a16:creationId xmlns:a16="http://schemas.microsoft.com/office/drawing/2014/main" id="{D4DBE667-98FA-4A4B-B2DF-02535774FFB4}"/>
              </a:ext>
            </a:extLst>
          </p:cNvPr>
          <p:cNvPicPr>
            <a:picLocks noChangeAspect="1"/>
          </p:cNvPicPr>
          <p:nvPr/>
        </p:nvPicPr>
        <p:blipFill>
          <a:blip r:embed="rId10"/>
          <a:stretch>
            <a:fillRect/>
          </a:stretch>
        </p:blipFill>
        <p:spPr>
          <a:xfrm>
            <a:off x="7597709" y="1514159"/>
            <a:ext cx="1030310" cy="1036749"/>
          </a:xfrm>
          <a:prstGeom prst="rect">
            <a:avLst/>
          </a:prstGeom>
        </p:spPr>
      </p:pic>
      <p:pic>
        <p:nvPicPr>
          <p:cNvPr id="20" name="Immagine 19">
            <a:extLst>
              <a:ext uri="{FF2B5EF4-FFF2-40B4-BE49-F238E27FC236}">
                <a16:creationId xmlns:a16="http://schemas.microsoft.com/office/drawing/2014/main" id="{38EF51D5-F951-4C89-9E80-4A1E886491FF}"/>
              </a:ext>
            </a:extLst>
          </p:cNvPr>
          <p:cNvPicPr>
            <a:picLocks noChangeAspect="1"/>
          </p:cNvPicPr>
          <p:nvPr/>
        </p:nvPicPr>
        <p:blipFill>
          <a:blip r:embed="rId11"/>
          <a:stretch>
            <a:fillRect/>
          </a:stretch>
        </p:blipFill>
        <p:spPr>
          <a:xfrm>
            <a:off x="7543449" y="2773091"/>
            <a:ext cx="1030310" cy="1133341"/>
          </a:xfrm>
          <a:prstGeom prst="rect">
            <a:avLst/>
          </a:prstGeom>
        </p:spPr>
      </p:pic>
      <p:pic>
        <p:nvPicPr>
          <p:cNvPr id="22" name="Immagine 21">
            <a:extLst>
              <a:ext uri="{FF2B5EF4-FFF2-40B4-BE49-F238E27FC236}">
                <a16:creationId xmlns:a16="http://schemas.microsoft.com/office/drawing/2014/main" id="{5871410C-DB0C-44A4-AC2A-1F2AAF18FFB3}"/>
              </a:ext>
            </a:extLst>
          </p:cNvPr>
          <p:cNvPicPr>
            <a:picLocks noChangeAspect="1"/>
          </p:cNvPicPr>
          <p:nvPr/>
        </p:nvPicPr>
        <p:blipFill>
          <a:blip r:embed="rId12"/>
          <a:stretch>
            <a:fillRect/>
          </a:stretch>
        </p:blipFill>
        <p:spPr>
          <a:xfrm>
            <a:off x="7504813" y="4197987"/>
            <a:ext cx="1107583" cy="1403797"/>
          </a:xfrm>
          <a:prstGeom prst="rect">
            <a:avLst/>
          </a:prstGeom>
        </p:spPr>
      </p:pic>
    </p:spTree>
    <p:extLst>
      <p:ext uri="{BB962C8B-B14F-4D97-AF65-F5344CB8AC3E}">
        <p14:creationId xmlns:p14="http://schemas.microsoft.com/office/powerpoint/2010/main" val="1028886138"/>
      </p:ext>
    </p:extLst>
  </p:cSld>
  <p:clrMapOvr>
    <a:masterClrMapping/>
  </p:clrMapOvr>
  <p:transition spd="slow">
    <p:wheel spokes="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7F62922-C5A0-4E4B-9B17-8E213DF7CE57}"/>
              </a:ext>
            </a:extLst>
          </p:cNvPr>
          <p:cNvPicPr>
            <a:picLocks noChangeAspect="1"/>
          </p:cNvPicPr>
          <p:nvPr/>
        </p:nvPicPr>
        <p:blipFill>
          <a:blip r:embed="rId2"/>
          <a:stretch>
            <a:fillRect/>
          </a:stretch>
        </p:blipFill>
        <p:spPr>
          <a:xfrm>
            <a:off x="4471848" y="5183421"/>
            <a:ext cx="3121423" cy="1657952"/>
          </a:xfrm>
          <a:prstGeom prst="rect">
            <a:avLst/>
          </a:prstGeom>
        </p:spPr>
      </p:pic>
      <p:pic>
        <p:nvPicPr>
          <p:cNvPr id="7" name="Immagine 6">
            <a:extLst>
              <a:ext uri="{FF2B5EF4-FFF2-40B4-BE49-F238E27FC236}">
                <a16:creationId xmlns:a16="http://schemas.microsoft.com/office/drawing/2014/main" id="{8E894F50-0927-47A6-8E03-483BD4D3CE6D}"/>
              </a:ext>
            </a:extLst>
          </p:cNvPr>
          <p:cNvPicPr>
            <a:picLocks noChangeAspect="1"/>
          </p:cNvPicPr>
          <p:nvPr/>
        </p:nvPicPr>
        <p:blipFill>
          <a:blip r:embed="rId3"/>
          <a:stretch>
            <a:fillRect/>
          </a:stretch>
        </p:blipFill>
        <p:spPr>
          <a:xfrm>
            <a:off x="1850294" y="6190393"/>
            <a:ext cx="2621554" cy="660508"/>
          </a:xfrm>
          <a:prstGeom prst="rect">
            <a:avLst/>
          </a:prstGeom>
        </p:spPr>
      </p:pic>
      <p:pic>
        <p:nvPicPr>
          <p:cNvPr id="13" name="Immagine 12">
            <a:extLst>
              <a:ext uri="{FF2B5EF4-FFF2-40B4-BE49-F238E27FC236}">
                <a16:creationId xmlns:a16="http://schemas.microsoft.com/office/drawing/2014/main" id="{A16AB1B6-5CBF-4E2E-892D-DC26C6C3099A}"/>
              </a:ext>
            </a:extLst>
          </p:cNvPr>
          <p:cNvPicPr>
            <a:picLocks noChangeAspect="1"/>
          </p:cNvPicPr>
          <p:nvPr/>
        </p:nvPicPr>
        <p:blipFill>
          <a:blip r:embed="rId4"/>
          <a:stretch>
            <a:fillRect/>
          </a:stretch>
        </p:blipFill>
        <p:spPr>
          <a:xfrm>
            <a:off x="0" y="3203037"/>
            <a:ext cx="1853832" cy="3647864"/>
          </a:xfrm>
          <a:prstGeom prst="rect">
            <a:avLst/>
          </a:prstGeom>
        </p:spPr>
      </p:pic>
      <p:sp>
        <p:nvSpPr>
          <p:cNvPr id="14" name="Rettangolo 13">
            <a:extLst>
              <a:ext uri="{FF2B5EF4-FFF2-40B4-BE49-F238E27FC236}">
                <a16:creationId xmlns:a16="http://schemas.microsoft.com/office/drawing/2014/main" id="{164F5816-8AF3-40E6-9728-187F0258DF29}"/>
              </a:ext>
            </a:extLst>
          </p:cNvPr>
          <p:cNvSpPr/>
          <p:nvPr/>
        </p:nvSpPr>
        <p:spPr>
          <a:xfrm>
            <a:off x="1837618" y="130425"/>
            <a:ext cx="6705066" cy="4896544"/>
          </a:xfrm>
          <a:prstGeom prst="rect">
            <a:avLst/>
          </a:prstGeom>
          <a:solidFill>
            <a:srgbClr val="66FF99"/>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it-IT" b="1" dirty="0">
              <a:latin typeface="Comic Sans MS" panose="030F0702030302020204" pitchFamily="66" charset="0"/>
            </a:endParaRPr>
          </a:p>
          <a:p>
            <a:pPr algn="ctr"/>
            <a:endParaRPr lang="it-IT" b="1" dirty="0">
              <a:latin typeface="Comic Sans MS" panose="030F0702030302020204" pitchFamily="66" charset="0"/>
            </a:endParaRPr>
          </a:p>
          <a:p>
            <a:pPr algn="ctr"/>
            <a:endParaRPr lang="it-IT" b="1" dirty="0">
              <a:latin typeface="Comic Sans MS" panose="030F0702030302020204" pitchFamily="66" charset="0"/>
            </a:endParaRPr>
          </a:p>
          <a:p>
            <a:pPr algn="ctr"/>
            <a:r>
              <a:rPr lang="it-IT" b="1" dirty="0">
                <a:latin typeface="Comic Sans MS" panose="030F0702030302020204" pitchFamily="66" charset="0"/>
              </a:rPr>
              <a:t>UN LIBRO PER…</a:t>
            </a:r>
          </a:p>
          <a:p>
            <a:pPr algn="ctr"/>
            <a:endParaRPr lang="it-IT" b="1" dirty="0">
              <a:latin typeface="Comic Sans MS" panose="030F0702030302020204" pitchFamily="66" charset="0"/>
            </a:endParaRPr>
          </a:p>
          <a:p>
            <a:r>
              <a:rPr lang="it-IT" b="1" dirty="0">
                <a:latin typeface="Gabriola" panose="04040605051002020D02" pitchFamily="82" charset="0"/>
              </a:rPr>
              <a:t>CRESCERE: </a:t>
            </a:r>
            <a:r>
              <a:rPr lang="it-IT" dirty="0">
                <a:latin typeface="Gabriola" panose="04040605051002020D02" pitchFamily="82" charset="0"/>
              </a:rPr>
              <a:t>IL PUNTO                        </a:t>
            </a:r>
            <a:r>
              <a:rPr lang="it-IT" dirty="0">
                <a:solidFill>
                  <a:srgbClr val="FF0000"/>
                </a:solidFill>
                <a:latin typeface="Gabriola" panose="04040605051002020D02" pitchFamily="82" charset="0"/>
                <a:hlinkClick r:id="rId5"/>
              </a:rPr>
              <a:t>LINK</a:t>
            </a:r>
            <a:endParaRPr lang="it-IT" dirty="0">
              <a:solidFill>
                <a:srgbClr val="FF0000"/>
              </a:solidFill>
              <a:latin typeface="Gabriola" panose="04040605051002020D02" pitchFamily="82" charset="0"/>
            </a:endParaRPr>
          </a:p>
          <a:p>
            <a:endParaRPr lang="it-IT" b="1" dirty="0">
              <a:latin typeface="Gabriola" panose="04040605051002020D02" pitchFamily="82" charset="0"/>
            </a:endParaRPr>
          </a:p>
          <a:p>
            <a:endParaRPr lang="it-IT" b="1" dirty="0">
              <a:latin typeface="Gabriola" panose="04040605051002020D02" pitchFamily="82" charset="0"/>
            </a:endParaRPr>
          </a:p>
          <a:p>
            <a:r>
              <a:rPr lang="it-IT" b="1" dirty="0">
                <a:latin typeface="Gabriola" panose="04040605051002020D02" pitchFamily="82" charset="0"/>
              </a:rPr>
              <a:t>RICORDARE: uno degli autori più importanti</a:t>
            </a:r>
            <a:r>
              <a:rPr lang="it-IT" dirty="0">
                <a:latin typeface="Gabriola" panose="04040605051002020D02" pitchFamily="82" charset="0"/>
              </a:rPr>
              <a:t>, Gianni Rodari </a:t>
            </a:r>
          </a:p>
          <a:p>
            <a:r>
              <a:rPr lang="it-IT" dirty="0">
                <a:latin typeface="Gabriola" panose="04040605051002020D02" pitchFamily="82" charset="0"/>
              </a:rPr>
              <a:t>« ALICE CASCHERINA »                      </a:t>
            </a:r>
            <a:r>
              <a:rPr lang="it-IT" dirty="0">
                <a:solidFill>
                  <a:srgbClr val="FF0000"/>
                </a:solidFill>
                <a:latin typeface="Gabriola" panose="04040605051002020D02" pitchFamily="82" charset="0"/>
                <a:hlinkClick r:id="rId6"/>
              </a:rPr>
              <a:t>LINK</a:t>
            </a:r>
            <a:endParaRPr lang="it-IT" dirty="0">
              <a:solidFill>
                <a:srgbClr val="FF0000"/>
              </a:solidFill>
              <a:latin typeface="Gabriola" panose="04040605051002020D02" pitchFamily="82" charset="0"/>
            </a:endParaRPr>
          </a:p>
          <a:p>
            <a:endParaRPr lang="it-IT" b="1" dirty="0">
              <a:latin typeface="Gabriola" panose="04040605051002020D02" pitchFamily="82" charset="0"/>
            </a:endParaRPr>
          </a:p>
          <a:p>
            <a:endParaRPr lang="it-IT" b="1" dirty="0">
              <a:latin typeface="Gabriola" panose="04040605051002020D02" pitchFamily="82" charset="0"/>
            </a:endParaRPr>
          </a:p>
          <a:p>
            <a:r>
              <a:rPr lang="it-IT" b="1" dirty="0">
                <a:latin typeface="Gabriola" panose="04040605051002020D02" pitchFamily="82" charset="0"/>
              </a:rPr>
              <a:t>EMOZIONARE: </a:t>
            </a:r>
            <a:r>
              <a:rPr lang="it-IT" dirty="0">
                <a:latin typeface="Gabriola" panose="04040605051002020D02" pitchFamily="82" charset="0"/>
              </a:rPr>
              <a:t>«UNA BALENA VA IN MONTAGNA »   </a:t>
            </a:r>
            <a:r>
              <a:rPr lang="it-IT" dirty="0">
                <a:latin typeface="Gabriola" panose="04040605051002020D02" pitchFamily="82" charset="0"/>
                <a:hlinkClick r:id="rId7"/>
              </a:rPr>
              <a:t>LINK</a:t>
            </a:r>
            <a:endParaRPr lang="it-IT" dirty="0">
              <a:latin typeface="Gabriola" panose="04040605051002020D02" pitchFamily="82" charset="0"/>
            </a:endParaRPr>
          </a:p>
          <a:p>
            <a:endParaRPr lang="it-IT" b="1" dirty="0">
              <a:latin typeface="Gabriola" panose="04040605051002020D02" pitchFamily="82" charset="0"/>
            </a:endParaRPr>
          </a:p>
          <a:p>
            <a:endParaRPr lang="it-IT" b="1" dirty="0">
              <a:latin typeface="Gabriola" panose="04040605051002020D02" pitchFamily="82" charset="0"/>
            </a:endParaRPr>
          </a:p>
          <a:p>
            <a:r>
              <a:rPr lang="it-IT" b="1" dirty="0">
                <a:latin typeface="Gabriola" panose="04040605051002020D02" pitchFamily="82" charset="0"/>
              </a:rPr>
              <a:t>RIFLETTERE: « </a:t>
            </a:r>
            <a:r>
              <a:rPr lang="it-IT" dirty="0">
                <a:latin typeface="Gabriola" panose="04040605051002020D02" pitchFamily="82" charset="0"/>
              </a:rPr>
              <a:t>CHE IDEA! </a:t>
            </a:r>
            <a:r>
              <a:rPr lang="it-IT" b="1" dirty="0">
                <a:latin typeface="Gabriola" panose="04040605051002020D02" pitchFamily="82" charset="0"/>
              </a:rPr>
              <a:t>»                </a:t>
            </a:r>
            <a:r>
              <a:rPr lang="it-IT" dirty="0">
                <a:latin typeface="Gabriola" panose="04040605051002020D02" pitchFamily="82" charset="0"/>
                <a:hlinkClick r:id="rId8"/>
              </a:rPr>
              <a:t>LINK</a:t>
            </a:r>
            <a:endParaRPr lang="it-IT" dirty="0">
              <a:latin typeface="Gabriola" panose="04040605051002020D02" pitchFamily="82" charset="0"/>
            </a:endParaRPr>
          </a:p>
          <a:p>
            <a:endParaRPr lang="it-IT" b="1" dirty="0">
              <a:latin typeface="Gabriola" panose="04040605051002020D02" pitchFamily="82" charset="0"/>
            </a:endParaRPr>
          </a:p>
          <a:p>
            <a:pPr algn="ctr"/>
            <a:endParaRPr lang="it-IT" b="1" dirty="0">
              <a:latin typeface="Comic Sans MS" panose="030F0702030302020204" pitchFamily="66" charset="0"/>
            </a:endParaRPr>
          </a:p>
          <a:p>
            <a:endParaRPr lang="it-IT" dirty="0">
              <a:latin typeface="Gabriola" panose="04040605051002020D02" pitchFamily="82" charset="0"/>
            </a:endParaRPr>
          </a:p>
        </p:txBody>
      </p:sp>
      <p:pic>
        <p:nvPicPr>
          <p:cNvPr id="4" name="Immagine 3">
            <a:extLst>
              <a:ext uri="{FF2B5EF4-FFF2-40B4-BE49-F238E27FC236}">
                <a16:creationId xmlns:a16="http://schemas.microsoft.com/office/drawing/2014/main" id="{8EDF4D0B-A6D4-4965-8500-C78414C5B73E}"/>
              </a:ext>
            </a:extLst>
          </p:cNvPr>
          <p:cNvPicPr>
            <a:picLocks noChangeAspect="1"/>
          </p:cNvPicPr>
          <p:nvPr/>
        </p:nvPicPr>
        <p:blipFill>
          <a:blip r:embed="rId9"/>
          <a:stretch>
            <a:fillRect/>
          </a:stretch>
        </p:blipFill>
        <p:spPr>
          <a:xfrm>
            <a:off x="6213049" y="548680"/>
            <a:ext cx="1184856" cy="1120462"/>
          </a:xfrm>
          <a:prstGeom prst="rect">
            <a:avLst/>
          </a:prstGeom>
        </p:spPr>
      </p:pic>
      <p:pic>
        <p:nvPicPr>
          <p:cNvPr id="6" name="Immagine 5">
            <a:extLst>
              <a:ext uri="{FF2B5EF4-FFF2-40B4-BE49-F238E27FC236}">
                <a16:creationId xmlns:a16="http://schemas.microsoft.com/office/drawing/2014/main" id="{3DC9AC76-FA82-46EC-A48D-BE8EAA82F41A}"/>
              </a:ext>
            </a:extLst>
          </p:cNvPr>
          <p:cNvPicPr>
            <a:picLocks noChangeAspect="1"/>
          </p:cNvPicPr>
          <p:nvPr/>
        </p:nvPicPr>
        <p:blipFill>
          <a:blip r:embed="rId10"/>
          <a:stretch>
            <a:fillRect/>
          </a:stretch>
        </p:blipFill>
        <p:spPr>
          <a:xfrm>
            <a:off x="7674950" y="1404796"/>
            <a:ext cx="960082" cy="1317185"/>
          </a:xfrm>
          <a:prstGeom prst="rect">
            <a:avLst/>
          </a:prstGeom>
        </p:spPr>
      </p:pic>
      <p:pic>
        <p:nvPicPr>
          <p:cNvPr id="9" name="Immagine 8">
            <a:extLst>
              <a:ext uri="{FF2B5EF4-FFF2-40B4-BE49-F238E27FC236}">
                <a16:creationId xmlns:a16="http://schemas.microsoft.com/office/drawing/2014/main" id="{34BAD67B-F6D0-49C2-AE6E-E812B7176B42}"/>
              </a:ext>
            </a:extLst>
          </p:cNvPr>
          <p:cNvPicPr>
            <a:picLocks noChangeAspect="1"/>
          </p:cNvPicPr>
          <p:nvPr/>
        </p:nvPicPr>
        <p:blipFill>
          <a:blip r:embed="rId11"/>
          <a:stretch>
            <a:fillRect/>
          </a:stretch>
        </p:blipFill>
        <p:spPr>
          <a:xfrm>
            <a:off x="7973927" y="2878433"/>
            <a:ext cx="978794" cy="1275008"/>
          </a:xfrm>
          <a:prstGeom prst="rect">
            <a:avLst/>
          </a:prstGeom>
        </p:spPr>
      </p:pic>
      <p:pic>
        <p:nvPicPr>
          <p:cNvPr id="11" name="Immagine 10">
            <a:extLst>
              <a:ext uri="{FF2B5EF4-FFF2-40B4-BE49-F238E27FC236}">
                <a16:creationId xmlns:a16="http://schemas.microsoft.com/office/drawing/2014/main" id="{A0D01F2E-3246-4A2C-A225-9C5DBBF0FFCF}"/>
              </a:ext>
            </a:extLst>
          </p:cNvPr>
          <p:cNvPicPr>
            <a:picLocks noChangeAspect="1"/>
          </p:cNvPicPr>
          <p:nvPr/>
        </p:nvPicPr>
        <p:blipFill>
          <a:blip r:embed="rId12"/>
          <a:stretch>
            <a:fillRect/>
          </a:stretch>
        </p:blipFill>
        <p:spPr>
          <a:xfrm>
            <a:off x="6805477" y="4099382"/>
            <a:ext cx="1056068" cy="1345842"/>
          </a:xfrm>
          <a:prstGeom prst="rect">
            <a:avLst/>
          </a:prstGeom>
        </p:spPr>
      </p:pic>
    </p:spTree>
    <p:extLst>
      <p:ext uri="{BB962C8B-B14F-4D97-AF65-F5344CB8AC3E}">
        <p14:creationId xmlns:p14="http://schemas.microsoft.com/office/powerpoint/2010/main" val="140616429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594FA0A9-8FAC-4AFC-874D-AF6490983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22"/>
            <a:ext cx="12188825" cy="6853155"/>
          </a:xfrm>
          <a:prstGeom prst="rect">
            <a:avLst/>
          </a:prstGeom>
        </p:spPr>
      </p:pic>
      <p:pic>
        <p:nvPicPr>
          <p:cNvPr id="7" name="Immagine 6">
            <a:extLst>
              <a:ext uri="{FF2B5EF4-FFF2-40B4-BE49-F238E27FC236}">
                <a16:creationId xmlns:a16="http://schemas.microsoft.com/office/drawing/2014/main" id="{492A54D5-0C10-4226-AAF1-0648B0DE7383}"/>
              </a:ext>
            </a:extLst>
          </p:cNvPr>
          <p:cNvPicPr>
            <a:picLocks noChangeAspect="1"/>
          </p:cNvPicPr>
          <p:nvPr/>
        </p:nvPicPr>
        <p:blipFill>
          <a:blip r:embed="rId3"/>
          <a:stretch>
            <a:fillRect/>
          </a:stretch>
        </p:blipFill>
        <p:spPr>
          <a:xfrm>
            <a:off x="3646140" y="1052736"/>
            <a:ext cx="5076564" cy="28279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Rettangolo 1">
            <a:extLst>
              <a:ext uri="{FF2B5EF4-FFF2-40B4-BE49-F238E27FC236}">
                <a16:creationId xmlns:a16="http://schemas.microsoft.com/office/drawing/2014/main" id="{B80020B3-D874-4905-8357-66CD4D208750}"/>
              </a:ext>
            </a:extLst>
          </p:cNvPr>
          <p:cNvSpPr/>
          <p:nvPr/>
        </p:nvSpPr>
        <p:spPr>
          <a:xfrm>
            <a:off x="3430116" y="5733256"/>
            <a:ext cx="6624736" cy="7200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t-IT" dirty="0"/>
              <a:t>E buona visione a quest’ultimo </a:t>
            </a:r>
            <a:r>
              <a:rPr lang="it-IT" dirty="0">
                <a:hlinkClick r:id="rId4"/>
              </a:rPr>
              <a:t>LINK</a:t>
            </a:r>
            <a:endParaRPr lang="it-IT" dirty="0"/>
          </a:p>
        </p:txBody>
      </p:sp>
    </p:spTree>
    <p:extLst>
      <p:ext uri="{BB962C8B-B14F-4D97-AF65-F5344CB8AC3E}">
        <p14:creationId xmlns:p14="http://schemas.microsoft.com/office/powerpoint/2010/main" val="4064556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2"/>
          <p:cNvSpPr>
            <a:spLocks noGrp="1"/>
          </p:cNvSpPr>
          <p:nvPr>
            <p:ph type="title"/>
          </p:nvPr>
        </p:nvSpPr>
        <p:spPr/>
        <p:txBody>
          <a:bodyPr rtlCol="0"/>
          <a:lstStyle/>
          <a:p>
            <a:pPr rtl="0"/>
            <a:r>
              <a:rPr lang="it" dirty="0"/>
              <a:t>INIZIATIVE CHE VERRANNO ATTIVATE</a:t>
            </a:r>
            <a:endParaRPr lang="en-US" dirty="0"/>
          </a:p>
        </p:txBody>
      </p:sp>
      <p:sp>
        <p:nvSpPr>
          <p:cNvPr id="14" name="Segnaposto contenuto 13"/>
          <p:cNvSpPr>
            <a:spLocks noGrp="1"/>
          </p:cNvSpPr>
          <p:nvPr>
            <p:ph idx="1"/>
          </p:nvPr>
        </p:nvSpPr>
        <p:spPr/>
        <p:txBody>
          <a:bodyPr rtlCol="0"/>
          <a:lstStyle/>
          <a:p>
            <a:pPr rtl="0"/>
            <a:r>
              <a:rPr lang="it-IT" dirty="0"/>
              <a:t>Iniziativa nazionale #ioleggoperché - Edizione 2020</a:t>
            </a:r>
          </a:p>
          <a:p>
            <a:r>
              <a:rPr lang="it-IT" dirty="0"/>
              <a:t>23 ottobre 2020 « I cento anni di Gianni Rodari »</a:t>
            </a:r>
          </a:p>
          <a:p>
            <a:pPr rtl="0"/>
            <a:r>
              <a:rPr lang="it" dirty="0"/>
              <a:t>Interventi del bibliotecario per animazione alla lettura in modalità di videoconferenza su piattaforma MEET</a:t>
            </a:r>
            <a:endParaRPr lang="en-US" dirty="0"/>
          </a:p>
        </p:txBody>
      </p:sp>
      <p:pic>
        <p:nvPicPr>
          <p:cNvPr id="5" name="Immagine 4">
            <a:extLst>
              <a:ext uri="{FF2B5EF4-FFF2-40B4-BE49-F238E27FC236}">
                <a16:creationId xmlns:a16="http://schemas.microsoft.com/office/drawing/2014/main" id="{DE2B8A14-8471-4334-8512-C3EF28073FFA}"/>
              </a:ext>
            </a:extLst>
          </p:cNvPr>
          <p:cNvPicPr>
            <a:picLocks noChangeAspect="1"/>
          </p:cNvPicPr>
          <p:nvPr/>
        </p:nvPicPr>
        <p:blipFill>
          <a:blip r:embed="rId2"/>
          <a:stretch>
            <a:fillRect/>
          </a:stretch>
        </p:blipFill>
        <p:spPr>
          <a:xfrm>
            <a:off x="354094" y="5037416"/>
            <a:ext cx="11480635" cy="1809631"/>
          </a:xfrm>
          <a:prstGeom prst="rect">
            <a:avLst/>
          </a:prstGeom>
        </p:spPr>
      </p:pic>
    </p:spTree>
    <p:extLst>
      <p:ext uri="{BB962C8B-B14F-4D97-AF65-F5344CB8AC3E}">
        <p14:creationId xmlns:p14="http://schemas.microsoft.com/office/powerpoint/2010/main" val="7111829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2"/>
          <p:cNvSpPr>
            <a:spLocks noGrp="1"/>
          </p:cNvSpPr>
          <p:nvPr>
            <p:ph type="title"/>
          </p:nvPr>
        </p:nvSpPr>
        <p:spPr/>
        <p:txBody>
          <a:bodyPr rtlCol="0"/>
          <a:lstStyle/>
          <a:p>
            <a:pPr rtl="0"/>
            <a:r>
              <a:rPr lang="it" dirty="0"/>
              <a:t>INIZIATIVE CHE VERRANNO ATTIVATE</a:t>
            </a:r>
            <a:endParaRPr lang="en-US" dirty="0"/>
          </a:p>
        </p:txBody>
      </p:sp>
      <p:sp>
        <p:nvSpPr>
          <p:cNvPr id="14" name="Segnaposto contenuto 13"/>
          <p:cNvSpPr>
            <a:spLocks noGrp="1"/>
          </p:cNvSpPr>
          <p:nvPr>
            <p:ph idx="1"/>
          </p:nvPr>
        </p:nvSpPr>
        <p:spPr>
          <a:xfrm>
            <a:off x="1117309" y="1701800"/>
            <a:ext cx="10157354" cy="2519288"/>
          </a:xfrm>
        </p:spPr>
        <p:txBody>
          <a:bodyPr rtlCol="0">
            <a:normAutofit fontScale="85000" lnSpcReduction="10000"/>
          </a:bodyPr>
          <a:lstStyle/>
          <a:p>
            <a:pPr rtl="0"/>
            <a:r>
              <a:rPr lang="it-IT" dirty="0"/>
              <a:t>Cineforum</a:t>
            </a:r>
          </a:p>
          <a:p>
            <a:pPr rtl="0"/>
            <a:r>
              <a:rPr lang="it-IT" dirty="0"/>
              <a:t>Letture consigliate a ogni classe inerenti il tema della DIVERSITÀ</a:t>
            </a:r>
          </a:p>
          <a:p>
            <a:r>
              <a:rPr lang="it-IT" dirty="0"/>
              <a:t>Letture consigliate dal bibliotecario comunale.</a:t>
            </a:r>
          </a:p>
          <a:p>
            <a:pPr rtl="0"/>
            <a:r>
              <a:rPr lang="it-IT" dirty="0"/>
              <a:t>Esempi di lavori di Educazione Civica</a:t>
            </a:r>
          </a:p>
          <a:p>
            <a:pPr rtl="0"/>
            <a:r>
              <a:rPr lang="it-IT" dirty="0"/>
              <a:t>Storie da ascoltare e da guardare: video libri da assaporare in ogni momento</a:t>
            </a:r>
          </a:p>
          <a:p>
            <a:pPr rtl="0"/>
            <a:endParaRPr lang="en-US" dirty="0"/>
          </a:p>
        </p:txBody>
      </p:sp>
      <p:pic>
        <p:nvPicPr>
          <p:cNvPr id="5" name="Immagine 4">
            <a:extLst>
              <a:ext uri="{FF2B5EF4-FFF2-40B4-BE49-F238E27FC236}">
                <a16:creationId xmlns:a16="http://schemas.microsoft.com/office/drawing/2014/main" id="{DE2B8A14-8471-4334-8512-C3EF28073FFA}"/>
              </a:ext>
            </a:extLst>
          </p:cNvPr>
          <p:cNvPicPr>
            <a:picLocks noChangeAspect="1"/>
          </p:cNvPicPr>
          <p:nvPr/>
        </p:nvPicPr>
        <p:blipFill>
          <a:blip r:embed="rId2"/>
          <a:stretch>
            <a:fillRect/>
          </a:stretch>
        </p:blipFill>
        <p:spPr>
          <a:xfrm>
            <a:off x="354094" y="5037416"/>
            <a:ext cx="11480635" cy="1809631"/>
          </a:xfrm>
          <a:prstGeom prst="rect">
            <a:avLst/>
          </a:prstGeom>
        </p:spPr>
      </p:pic>
    </p:spTree>
    <p:extLst>
      <p:ext uri="{BB962C8B-B14F-4D97-AF65-F5344CB8AC3E}">
        <p14:creationId xmlns:p14="http://schemas.microsoft.com/office/powerpoint/2010/main" val="41296414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7878BE-61FB-42D1-8BAC-9924EDDEC070}"/>
              </a:ext>
            </a:extLst>
          </p:cNvPr>
          <p:cNvSpPr>
            <a:spLocks noGrp="1"/>
          </p:cNvSpPr>
          <p:nvPr>
            <p:ph type="title"/>
          </p:nvPr>
        </p:nvSpPr>
        <p:spPr>
          <a:xfrm>
            <a:off x="765820" y="332656"/>
            <a:ext cx="10376830" cy="1224136"/>
          </a:xfrm>
        </p:spPr>
        <p:txBody>
          <a:bodyPr>
            <a:normAutofit fontScale="90000"/>
          </a:bodyPr>
          <a:lstStyle/>
          <a:p>
            <a:br>
              <a:rPr lang="it-IT" dirty="0"/>
            </a:br>
            <a:endParaRPr lang="it-IT" dirty="0"/>
          </a:p>
        </p:txBody>
      </p:sp>
      <p:sp>
        <p:nvSpPr>
          <p:cNvPr id="4" name="Segnaposto contenuto 3">
            <a:extLst>
              <a:ext uri="{FF2B5EF4-FFF2-40B4-BE49-F238E27FC236}">
                <a16:creationId xmlns:a16="http://schemas.microsoft.com/office/drawing/2014/main" id="{46A3A8F8-8A0B-4034-900D-4826A0DE4BC7}"/>
              </a:ext>
            </a:extLst>
          </p:cNvPr>
          <p:cNvSpPr>
            <a:spLocks noGrp="1"/>
          </p:cNvSpPr>
          <p:nvPr>
            <p:ph sz="half" idx="2"/>
          </p:nvPr>
        </p:nvSpPr>
        <p:spPr>
          <a:xfrm>
            <a:off x="6310436" y="3105460"/>
            <a:ext cx="5413477" cy="1079128"/>
          </a:xfrm>
        </p:spPr>
        <p:txBody>
          <a:bodyPr/>
          <a:lstStyle/>
          <a:p>
            <a:r>
              <a:rPr lang="it-IT" dirty="0">
                <a:hlinkClick r:id="rId2"/>
              </a:rPr>
              <a:t>https://www.ioleggoperche.it/</a:t>
            </a:r>
            <a:endParaRPr lang="it-IT" dirty="0"/>
          </a:p>
          <a:p>
            <a:endParaRPr lang="it-IT" dirty="0"/>
          </a:p>
        </p:txBody>
      </p:sp>
      <p:sp>
        <p:nvSpPr>
          <p:cNvPr id="8" name="CasellaDiTesto 7">
            <a:extLst>
              <a:ext uri="{FF2B5EF4-FFF2-40B4-BE49-F238E27FC236}">
                <a16:creationId xmlns:a16="http://schemas.microsoft.com/office/drawing/2014/main" id="{DF0F52D0-0A08-4129-B45A-B1CF00F0F771}"/>
              </a:ext>
            </a:extLst>
          </p:cNvPr>
          <p:cNvSpPr txBox="1"/>
          <p:nvPr/>
        </p:nvSpPr>
        <p:spPr>
          <a:xfrm>
            <a:off x="1269876" y="404665"/>
            <a:ext cx="9721080" cy="523220"/>
          </a:xfrm>
          <a:prstGeom prst="rect">
            <a:avLst/>
          </a:prstGeom>
          <a:noFill/>
        </p:spPr>
        <p:txBody>
          <a:bodyPr wrap="square">
            <a:spAutoFit/>
          </a:bodyPr>
          <a:lstStyle/>
          <a:p>
            <a:pPr algn="ctr"/>
            <a:r>
              <a:rPr lang="it-IT" sz="2800" b="1" dirty="0"/>
              <a:t>Iniziativa nazionale #ioleggoperché - Edizione 2020</a:t>
            </a:r>
          </a:p>
        </p:txBody>
      </p:sp>
      <p:sp>
        <p:nvSpPr>
          <p:cNvPr id="9" name="Rettangolo con angoli arrotondati 8">
            <a:extLst>
              <a:ext uri="{FF2B5EF4-FFF2-40B4-BE49-F238E27FC236}">
                <a16:creationId xmlns:a16="http://schemas.microsoft.com/office/drawing/2014/main" id="{3B2AA2B1-4542-4A7E-A62B-26217ECEA7FB}"/>
              </a:ext>
            </a:extLst>
          </p:cNvPr>
          <p:cNvSpPr/>
          <p:nvPr/>
        </p:nvSpPr>
        <p:spPr>
          <a:xfrm>
            <a:off x="779512" y="1916832"/>
            <a:ext cx="5170884" cy="34563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pic>
        <p:nvPicPr>
          <p:cNvPr id="13" name="Segnaposto contenuto 12">
            <a:extLst>
              <a:ext uri="{FF2B5EF4-FFF2-40B4-BE49-F238E27FC236}">
                <a16:creationId xmlns:a16="http://schemas.microsoft.com/office/drawing/2014/main" id="{B3E61456-B0AD-40B0-8BFE-760E34AB7BC2}"/>
              </a:ext>
            </a:extLst>
          </p:cNvPr>
          <p:cNvPicPr>
            <a:picLocks noGrp="1" noChangeAspect="1"/>
          </p:cNvPicPr>
          <p:nvPr>
            <p:ph sz="half" idx="1"/>
          </p:nvPr>
        </p:nvPicPr>
        <p:blipFill>
          <a:blip r:embed="rId3"/>
          <a:stretch>
            <a:fillRect/>
          </a:stretch>
        </p:blipFill>
        <p:spPr>
          <a:xfrm>
            <a:off x="900575" y="2204864"/>
            <a:ext cx="4883319" cy="2810500"/>
          </a:xfrm>
        </p:spPr>
      </p:pic>
    </p:spTree>
    <p:extLst>
      <p:ext uri="{BB962C8B-B14F-4D97-AF65-F5344CB8AC3E}">
        <p14:creationId xmlns:p14="http://schemas.microsoft.com/office/powerpoint/2010/main" val="37431990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6F63BDC2-323B-4269-A5E8-FBFAD6EA4BDA}"/>
              </a:ext>
            </a:extLst>
          </p:cNvPr>
          <p:cNvGraphicFramePr>
            <a:graphicFrameLocks noGrp="1"/>
          </p:cNvGraphicFramePr>
          <p:nvPr>
            <p:extLst>
              <p:ext uri="{D42A27DB-BD31-4B8C-83A1-F6EECF244321}">
                <p14:modId xmlns:p14="http://schemas.microsoft.com/office/powerpoint/2010/main" val="3062901345"/>
              </p:ext>
            </p:extLst>
          </p:nvPr>
        </p:nvGraphicFramePr>
        <p:xfrm>
          <a:off x="4294212" y="260648"/>
          <a:ext cx="7272809" cy="6170468"/>
        </p:xfrm>
        <a:graphic>
          <a:graphicData uri="http://schemas.openxmlformats.org/drawingml/2006/table">
            <a:tbl>
              <a:tblPr/>
              <a:tblGrid>
                <a:gridCol w="1282103">
                  <a:extLst>
                    <a:ext uri="{9D8B030D-6E8A-4147-A177-3AD203B41FA5}">
                      <a16:colId xmlns:a16="http://schemas.microsoft.com/office/drawing/2014/main" val="1062466692"/>
                    </a:ext>
                  </a:extLst>
                </a:gridCol>
                <a:gridCol w="1549787">
                  <a:extLst>
                    <a:ext uri="{9D8B030D-6E8A-4147-A177-3AD203B41FA5}">
                      <a16:colId xmlns:a16="http://schemas.microsoft.com/office/drawing/2014/main" val="1373674950"/>
                    </a:ext>
                  </a:extLst>
                </a:gridCol>
                <a:gridCol w="4440919">
                  <a:extLst>
                    <a:ext uri="{9D8B030D-6E8A-4147-A177-3AD203B41FA5}">
                      <a16:colId xmlns:a16="http://schemas.microsoft.com/office/drawing/2014/main" val="3133158599"/>
                    </a:ext>
                  </a:extLst>
                </a:gridCol>
              </a:tblGrid>
              <a:tr h="304990">
                <a:tc>
                  <a:txBody>
                    <a:bodyPr/>
                    <a:lstStyle/>
                    <a:p>
                      <a:pPr algn="ctr" rtl="0" fontAlgn="t">
                        <a:spcBef>
                          <a:spcPts val="0"/>
                        </a:spcBef>
                        <a:spcAft>
                          <a:spcPts val="0"/>
                        </a:spcAft>
                      </a:pPr>
                      <a:r>
                        <a:rPr lang="it-IT" sz="1800" b="1" i="0" u="none" strike="noStrike" dirty="0">
                          <a:solidFill>
                            <a:srgbClr val="000000"/>
                          </a:solidFill>
                          <a:effectLst/>
                          <a:latin typeface="Calibri" panose="020F0502020204030204" pitchFamily="34" charset="0"/>
                        </a:rPr>
                        <a:t>CLASSE</a:t>
                      </a:r>
                    </a:p>
                    <a:p>
                      <a:pPr algn="ctr" rtl="0" fontAlgn="t">
                        <a:spcBef>
                          <a:spcPts val="0"/>
                        </a:spcBef>
                        <a:spcAft>
                          <a:spcPts val="0"/>
                        </a:spcAft>
                      </a:pPr>
                      <a:endParaRPr lang="it-IT" sz="1800" b="1" dirty="0">
                        <a:effectLst/>
                      </a:endParaRPr>
                    </a:p>
                  </a:txBody>
                  <a:tcPr marL="38391" marR="38391" marT="25594" marB="2559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it-IT" sz="1800" b="1" i="0" u="none" strike="noStrike" dirty="0">
                          <a:solidFill>
                            <a:srgbClr val="000000"/>
                          </a:solidFill>
                          <a:effectLst/>
                          <a:latin typeface="Calibri" panose="020F0502020204030204" pitchFamily="34" charset="0"/>
                        </a:rPr>
                        <a:t>DATA</a:t>
                      </a:r>
                      <a:endParaRPr lang="it-IT" sz="1800" b="1" dirty="0">
                        <a:effectLst/>
                      </a:endParaRPr>
                    </a:p>
                  </a:txBody>
                  <a:tcPr marL="38391" marR="38391" marT="25594" marB="2559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t">
                        <a:spcBef>
                          <a:spcPts val="0"/>
                        </a:spcBef>
                        <a:spcAft>
                          <a:spcPts val="0"/>
                        </a:spcAft>
                      </a:pPr>
                      <a:r>
                        <a:rPr lang="it-IT" sz="1800" b="1" i="0" u="none" strike="noStrike" dirty="0">
                          <a:solidFill>
                            <a:srgbClr val="000000"/>
                          </a:solidFill>
                          <a:effectLst/>
                          <a:latin typeface="Calibri" panose="020F0502020204030204" pitchFamily="34" charset="0"/>
                        </a:rPr>
                        <a:t>TEMATICA</a:t>
                      </a:r>
                      <a:endParaRPr lang="it-IT" sz="1800" b="1" dirty="0">
                        <a:effectLst/>
                      </a:endParaRPr>
                    </a:p>
                  </a:txBody>
                  <a:tcPr marL="38391" marR="38391" marT="25594" marB="2559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368505278"/>
                  </a:ext>
                </a:extLst>
              </a:tr>
              <a:tr h="557064">
                <a:tc>
                  <a:txBody>
                    <a:bodyPr/>
                    <a:lstStyle/>
                    <a:p>
                      <a:pPr algn="just" rtl="0" fontAlgn="t">
                        <a:spcBef>
                          <a:spcPts val="0"/>
                        </a:spcBef>
                        <a:spcAft>
                          <a:spcPts val="0"/>
                        </a:spcAft>
                      </a:pPr>
                      <a:r>
                        <a:rPr lang="it-IT" sz="1600" b="1" i="0" u="none" strike="noStrike">
                          <a:solidFill>
                            <a:srgbClr val="000000"/>
                          </a:solidFill>
                          <a:effectLst/>
                          <a:latin typeface="Calibri" panose="020F0502020204030204" pitchFamily="34" charset="0"/>
                        </a:rPr>
                        <a:t>PRIMA A</a:t>
                      </a:r>
                      <a:endParaRPr lang="it-IT" sz="1600" b="1">
                        <a:effectLst/>
                      </a:endParaRPr>
                    </a:p>
                  </a:txBody>
                  <a:tcPr marL="38391" marR="38391" marT="25594" marB="2559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it-IT" sz="1600" b="0" i="0" u="none" strike="noStrike" dirty="0">
                          <a:solidFill>
                            <a:srgbClr val="000000"/>
                          </a:solidFill>
                          <a:effectLst/>
                          <a:latin typeface="Calibri" panose="020F0502020204030204" pitchFamily="34" charset="0"/>
                        </a:rPr>
                        <a:t>19/11/2020</a:t>
                      </a:r>
                      <a:endParaRPr lang="it-IT" sz="1600" dirty="0">
                        <a:effectLst/>
                      </a:endParaRPr>
                    </a:p>
                    <a:p>
                      <a:pPr algn="just" rtl="0" fontAlgn="t">
                        <a:spcBef>
                          <a:spcPts val="0"/>
                        </a:spcBef>
                        <a:spcAft>
                          <a:spcPts val="0"/>
                        </a:spcAft>
                      </a:pPr>
                      <a:r>
                        <a:rPr lang="it-IT" sz="1600" b="0" i="0" u="none" strike="noStrike" dirty="0">
                          <a:solidFill>
                            <a:srgbClr val="000000"/>
                          </a:solidFill>
                          <a:effectLst/>
                          <a:latin typeface="Calibri" panose="020F0502020204030204" pitchFamily="34" charset="0"/>
                        </a:rPr>
                        <a:t> h 10:30-10:50</a:t>
                      </a:r>
                      <a:endParaRPr lang="it-IT" sz="1600" dirty="0">
                        <a:effectLst/>
                      </a:endParaRPr>
                    </a:p>
                  </a:txBody>
                  <a:tcPr marL="38391" marR="38391" marT="25594" marB="2559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it-IT" sz="1600" b="0" i="0" u="none" strike="noStrike">
                          <a:solidFill>
                            <a:srgbClr val="000000"/>
                          </a:solidFill>
                          <a:effectLst/>
                          <a:latin typeface="Calibri" panose="020F0502020204030204" pitchFamily="34" charset="0"/>
                        </a:rPr>
                        <a:t>PRESENTAZIONE DEL BIBLIOTECARIO E CONOSCENZA DELLA  BIBLIOTECA </a:t>
                      </a:r>
                      <a:endParaRPr lang="it-IT" sz="1600">
                        <a:effectLst/>
                      </a:endParaRPr>
                    </a:p>
                  </a:txBody>
                  <a:tcPr marL="38391" marR="38391" marT="25594" marB="2559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5541150"/>
                  </a:ext>
                </a:extLst>
              </a:tr>
              <a:tr h="557064">
                <a:tc>
                  <a:txBody>
                    <a:bodyPr/>
                    <a:lstStyle/>
                    <a:p>
                      <a:pPr algn="just" rtl="0" fontAlgn="t">
                        <a:spcBef>
                          <a:spcPts val="0"/>
                        </a:spcBef>
                        <a:spcAft>
                          <a:spcPts val="0"/>
                        </a:spcAft>
                      </a:pPr>
                      <a:r>
                        <a:rPr lang="it-IT" sz="1600" b="1" i="0" u="none" strike="noStrike">
                          <a:solidFill>
                            <a:srgbClr val="000000"/>
                          </a:solidFill>
                          <a:effectLst/>
                          <a:latin typeface="Calibri" panose="020F0502020204030204" pitchFamily="34" charset="0"/>
                        </a:rPr>
                        <a:t>PRIMA B</a:t>
                      </a:r>
                      <a:endParaRPr lang="it-IT" sz="1600" b="1">
                        <a:effectLst/>
                      </a:endParaRPr>
                    </a:p>
                  </a:txBody>
                  <a:tcPr marL="38391" marR="38391" marT="25594" marB="2559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it-IT" sz="1600" b="0" i="0" u="none" strike="noStrike" dirty="0">
                          <a:solidFill>
                            <a:srgbClr val="000000"/>
                          </a:solidFill>
                          <a:effectLst/>
                          <a:latin typeface="Calibri" panose="020F0502020204030204" pitchFamily="34" charset="0"/>
                        </a:rPr>
                        <a:t>19/11/2020</a:t>
                      </a:r>
                      <a:endParaRPr lang="it-IT" sz="1600" dirty="0">
                        <a:effectLst/>
                      </a:endParaRPr>
                    </a:p>
                    <a:p>
                      <a:pPr algn="just" rtl="0" fontAlgn="t">
                        <a:spcBef>
                          <a:spcPts val="0"/>
                        </a:spcBef>
                        <a:spcAft>
                          <a:spcPts val="0"/>
                        </a:spcAft>
                      </a:pPr>
                      <a:r>
                        <a:rPr lang="it-IT" sz="1600" b="0" i="0" u="none" strike="noStrike" dirty="0">
                          <a:solidFill>
                            <a:srgbClr val="000000"/>
                          </a:solidFill>
                          <a:effectLst/>
                          <a:latin typeface="Calibri" panose="020F0502020204030204" pitchFamily="34" charset="0"/>
                        </a:rPr>
                        <a:t> h 10:00-10:20</a:t>
                      </a:r>
                      <a:endParaRPr lang="it-IT" sz="1600" dirty="0">
                        <a:effectLst/>
                      </a:endParaRPr>
                    </a:p>
                  </a:txBody>
                  <a:tcPr marL="38391" marR="38391" marT="25594" marB="2559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it-IT" sz="1600" b="0" i="0" u="none" strike="noStrike">
                          <a:solidFill>
                            <a:srgbClr val="000000"/>
                          </a:solidFill>
                          <a:effectLst/>
                          <a:latin typeface="Calibri" panose="020F0502020204030204" pitchFamily="34" charset="0"/>
                        </a:rPr>
                        <a:t>PRESENTAZIONE DEL BIBLIOTECARIO E CONOSCENZA DELLA  BIBLIOTECA </a:t>
                      </a:r>
                      <a:endParaRPr lang="it-IT" sz="1600">
                        <a:effectLst/>
                      </a:endParaRPr>
                    </a:p>
                  </a:txBody>
                  <a:tcPr marL="38391" marR="38391" marT="25594" marB="2559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0931802"/>
                  </a:ext>
                </a:extLst>
              </a:tr>
              <a:tr h="557064">
                <a:tc>
                  <a:txBody>
                    <a:bodyPr/>
                    <a:lstStyle/>
                    <a:p>
                      <a:pPr algn="just" rtl="0" fontAlgn="t">
                        <a:spcBef>
                          <a:spcPts val="0"/>
                        </a:spcBef>
                        <a:spcAft>
                          <a:spcPts val="0"/>
                        </a:spcAft>
                      </a:pPr>
                      <a:r>
                        <a:rPr lang="it-IT" sz="1600" b="1" i="0" u="none" strike="noStrike">
                          <a:solidFill>
                            <a:srgbClr val="000000"/>
                          </a:solidFill>
                          <a:effectLst/>
                          <a:latin typeface="Calibri" panose="020F0502020204030204" pitchFamily="34" charset="0"/>
                        </a:rPr>
                        <a:t>SECONDA A</a:t>
                      </a:r>
                      <a:endParaRPr lang="it-IT" sz="1600" b="1">
                        <a:effectLst/>
                      </a:endParaRPr>
                    </a:p>
                  </a:txBody>
                  <a:tcPr marL="38391" marR="38391" marT="25594" marB="2559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it-IT" sz="1400" b="0" i="0" u="none" strike="noStrike">
                          <a:solidFill>
                            <a:srgbClr val="000000"/>
                          </a:solidFill>
                          <a:effectLst/>
                          <a:latin typeface="Calibri" panose="020F0502020204030204" pitchFamily="34" charset="0"/>
                        </a:rPr>
                        <a:t>26/11/2020</a:t>
                      </a:r>
                      <a:endParaRPr lang="it-IT">
                        <a:effectLst/>
                      </a:endParaRPr>
                    </a:p>
                    <a:p>
                      <a:pPr algn="just" rtl="0" fontAlgn="t">
                        <a:spcBef>
                          <a:spcPts val="0"/>
                        </a:spcBef>
                        <a:spcAft>
                          <a:spcPts val="0"/>
                        </a:spcAft>
                      </a:pPr>
                      <a:r>
                        <a:rPr lang="it-IT" sz="1400" b="0" i="0" u="none" strike="noStrike">
                          <a:solidFill>
                            <a:srgbClr val="000000"/>
                          </a:solidFill>
                          <a:effectLst/>
                          <a:latin typeface="Calibri" panose="020F0502020204030204" pitchFamily="34" charset="0"/>
                        </a:rPr>
                        <a:t>h 9.00- 9.20</a:t>
                      </a:r>
                      <a:endParaRPr lang="it-IT">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it-IT" sz="1400" b="0" i="0" u="none" strike="noStrike" dirty="0">
                          <a:solidFill>
                            <a:srgbClr val="000000"/>
                          </a:solidFill>
                          <a:effectLst/>
                          <a:latin typeface="Calibri" panose="020F0502020204030204" pitchFamily="34" charset="0"/>
                        </a:rPr>
                        <a:t>Il racconto di una fiaba/favola da un libro a scelta del bibliotecario</a:t>
                      </a:r>
                      <a:endParaRPr lang="it-IT" dirty="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0551695"/>
                  </a:ext>
                </a:extLst>
              </a:tr>
              <a:tr h="557064">
                <a:tc>
                  <a:txBody>
                    <a:bodyPr/>
                    <a:lstStyle/>
                    <a:p>
                      <a:pPr algn="just" rtl="0" fontAlgn="t">
                        <a:spcBef>
                          <a:spcPts val="0"/>
                        </a:spcBef>
                        <a:spcAft>
                          <a:spcPts val="0"/>
                        </a:spcAft>
                      </a:pPr>
                      <a:r>
                        <a:rPr lang="it-IT" sz="1600" b="1" i="0" u="none" strike="noStrike">
                          <a:solidFill>
                            <a:srgbClr val="000000"/>
                          </a:solidFill>
                          <a:effectLst/>
                          <a:latin typeface="Calibri" panose="020F0502020204030204" pitchFamily="34" charset="0"/>
                        </a:rPr>
                        <a:t>SECONDA B</a:t>
                      </a:r>
                      <a:endParaRPr lang="it-IT" sz="1600" b="1">
                        <a:effectLst/>
                      </a:endParaRPr>
                    </a:p>
                  </a:txBody>
                  <a:tcPr marL="38391" marR="38391" marT="25594" marB="2559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it-IT" sz="1400" b="0" i="0" u="none" strike="noStrike">
                          <a:solidFill>
                            <a:srgbClr val="000000"/>
                          </a:solidFill>
                          <a:effectLst/>
                          <a:latin typeface="Calibri" panose="020F0502020204030204" pitchFamily="34" charset="0"/>
                        </a:rPr>
                        <a:t>19/11/2020</a:t>
                      </a:r>
                      <a:endParaRPr lang="it-IT">
                        <a:effectLst/>
                      </a:endParaRPr>
                    </a:p>
                    <a:p>
                      <a:pPr algn="just" rtl="0" fontAlgn="t">
                        <a:spcBef>
                          <a:spcPts val="0"/>
                        </a:spcBef>
                        <a:spcAft>
                          <a:spcPts val="0"/>
                        </a:spcAft>
                      </a:pPr>
                      <a:r>
                        <a:rPr lang="it-IT" sz="1400" b="0" i="0" u="none" strike="noStrike">
                          <a:solidFill>
                            <a:srgbClr val="000000"/>
                          </a:solidFill>
                          <a:effectLst/>
                          <a:latin typeface="Calibri" panose="020F0502020204030204" pitchFamily="34" charset="0"/>
                        </a:rPr>
                        <a:t>h. 09:00- 09.20</a:t>
                      </a:r>
                      <a:endParaRPr lang="it-IT">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it-IT" sz="1400" b="0" i="0" u="none" strike="noStrike" dirty="0">
                          <a:solidFill>
                            <a:srgbClr val="000000"/>
                          </a:solidFill>
                          <a:effectLst/>
                          <a:latin typeface="Calibri" panose="020F0502020204030204" pitchFamily="34" charset="0"/>
                        </a:rPr>
                        <a:t>Il racconto di una fiaba/favola da un libro a scelta del bibliotecario</a:t>
                      </a:r>
                      <a:endParaRPr lang="it-IT" dirty="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9967985"/>
                  </a:ext>
                </a:extLst>
              </a:tr>
              <a:tr h="557064">
                <a:tc>
                  <a:txBody>
                    <a:bodyPr/>
                    <a:lstStyle/>
                    <a:p>
                      <a:pPr algn="just" rtl="0" fontAlgn="t">
                        <a:spcBef>
                          <a:spcPts val="0"/>
                        </a:spcBef>
                        <a:spcAft>
                          <a:spcPts val="0"/>
                        </a:spcAft>
                      </a:pPr>
                      <a:r>
                        <a:rPr lang="it-IT" sz="1600" b="1" i="0" u="none" strike="noStrike">
                          <a:solidFill>
                            <a:srgbClr val="000000"/>
                          </a:solidFill>
                          <a:effectLst/>
                          <a:latin typeface="Calibri" panose="020F0502020204030204" pitchFamily="34" charset="0"/>
                        </a:rPr>
                        <a:t>TERZA A</a:t>
                      </a:r>
                      <a:endParaRPr lang="it-IT" sz="1600" b="1">
                        <a:effectLst/>
                      </a:endParaRPr>
                    </a:p>
                  </a:txBody>
                  <a:tcPr marL="38391" marR="38391" marT="25594" marB="2559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it-IT" sz="1400" b="0" i="0" u="none" strike="noStrike">
                          <a:solidFill>
                            <a:srgbClr val="000000"/>
                          </a:solidFill>
                          <a:effectLst/>
                          <a:latin typeface="Calibri" panose="020F0502020204030204" pitchFamily="34" charset="0"/>
                        </a:rPr>
                        <a:t>24/11/2020</a:t>
                      </a:r>
                      <a:endParaRPr lang="it-IT">
                        <a:effectLst/>
                      </a:endParaRPr>
                    </a:p>
                    <a:p>
                      <a:pPr algn="just" rtl="0" fontAlgn="t">
                        <a:spcBef>
                          <a:spcPts val="0"/>
                        </a:spcBef>
                        <a:spcAft>
                          <a:spcPts val="0"/>
                        </a:spcAft>
                      </a:pPr>
                      <a:r>
                        <a:rPr lang="it-IT" sz="1400" b="0" i="0" u="none" strike="noStrike">
                          <a:solidFill>
                            <a:srgbClr val="000000"/>
                          </a:solidFill>
                          <a:effectLst/>
                          <a:latin typeface="Calibri" panose="020F0502020204030204" pitchFamily="34" charset="0"/>
                        </a:rPr>
                        <a:t>11.00-11.20</a:t>
                      </a:r>
                      <a:endParaRPr lang="it-IT">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it-IT" sz="1400" b="0" i="0" u="none" strike="noStrike">
                          <a:solidFill>
                            <a:srgbClr val="000000"/>
                          </a:solidFill>
                          <a:effectLst/>
                          <a:latin typeface="Calibri" panose="020F0502020204030204" pitchFamily="34" charset="0"/>
                        </a:rPr>
                        <a:t>Il racconto di una fiaba/favola da un libro a scelta del bibliotecario</a:t>
                      </a:r>
                      <a:endParaRPr lang="it-IT">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5903421"/>
                  </a:ext>
                </a:extLst>
              </a:tr>
              <a:tr h="557064">
                <a:tc>
                  <a:txBody>
                    <a:bodyPr/>
                    <a:lstStyle/>
                    <a:p>
                      <a:pPr algn="just" rtl="0" fontAlgn="t">
                        <a:spcBef>
                          <a:spcPts val="0"/>
                        </a:spcBef>
                        <a:spcAft>
                          <a:spcPts val="0"/>
                        </a:spcAft>
                      </a:pPr>
                      <a:r>
                        <a:rPr lang="it-IT" sz="1600" b="1" i="0" u="none" strike="noStrike">
                          <a:solidFill>
                            <a:srgbClr val="000000"/>
                          </a:solidFill>
                          <a:effectLst/>
                          <a:latin typeface="Calibri" panose="020F0502020204030204" pitchFamily="34" charset="0"/>
                        </a:rPr>
                        <a:t>TERZA B</a:t>
                      </a:r>
                      <a:endParaRPr lang="it-IT" sz="1600" b="1">
                        <a:effectLst/>
                      </a:endParaRPr>
                    </a:p>
                  </a:txBody>
                  <a:tcPr marL="38391" marR="38391" marT="25594" marB="2559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it-IT" sz="1400" b="0" i="0" u="none" strike="noStrike">
                          <a:solidFill>
                            <a:srgbClr val="000000"/>
                          </a:solidFill>
                          <a:effectLst/>
                          <a:latin typeface="Calibri" panose="020F0502020204030204" pitchFamily="34" charset="0"/>
                        </a:rPr>
                        <a:t>24/11/2020 h 9.00-9.20</a:t>
                      </a:r>
                      <a:endParaRPr lang="it-IT">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it-IT" sz="1400" b="0" i="0" u="none" strike="noStrike" dirty="0">
                          <a:solidFill>
                            <a:srgbClr val="000000"/>
                          </a:solidFill>
                          <a:effectLst/>
                          <a:latin typeface="Calibri" panose="020F0502020204030204" pitchFamily="34" charset="0"/>
                        </a:rPr>
                        <a:t>Il racconto di una fiaba/favola da un libro a scelta del bibliotecario</a:t>
                      </a:r>
                      <a:endParaRPr lang="it-IT" dirty="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9166811"/>
                  </a:ext>
                </a:extLst>
              </a:tr>
              <a:tr h="557064">
                <a:tc>
                  <a:txBody>
                    <a:bodyPr/>
                    <a:lstStyle/>
                    <a:p>
                      <a:pPr algn="just" rtl="0" fontAlgn="t">
                        <a:spcBef>
                          <a:spcPts val="0"/>
                        </a:spcBef>
                        <a:spcAft>
                          <a:spcPts val="0"/>
                        </a:spcAft>
                      </a:pPr>
                      <a:r>
                        <a:rPr lang="it-IT" sz="1600" b="1" i="0" u="none" strike="noStrike">
                          <a:solidFill>
                            <a:srgbClr val="000000"/>
                          </a:solidFill>
                          <a:effectLst/>
                          <a:latin typeface="Calibri" panose="020F0502020204030204" pitchFamily="34" charset="0"/>
                        </a:rPr>
                        <a:t>QUARTA A</a:t>
                      </a:r>
                      <a:endParaRPr lang="it-IT" sz="1600" b="1">
                        <a:effectLst/>
                      </a:endParaRPr>
                    </a:p>
                  </a:txBody>
                  <a:tcPr marL="38391" marR="38391" marT="25594" marB="2559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it-IT" sz="1600" b="0" i="0" u="none" strike="noStrike" dirty="0">
                          <a:solidFill>
                            <a:srgbClr val="000000"/>
                          </a:solidFill>
                          <a:effectLst/>
                          <a:latin typeface="Calibri" panose="020F0502020204030204" pitchFamily="34" charset="0"/>
                        </a:rPr>
                        <a:t>17/11/2020 </a:t>
                      </a:r>
                    </a:p>
                    <a:p>
                      <a:pPr algn="just" rtl="0" fontAlgn="t">
                        <a:spcBef>
                          <a:spcPts val="0"/>
                        </a:spcBef>
                        <a:spcAft>
                          <a:spcPts val="0"/>
                        </a:spcAft>
                      </a:pPr>
                      <a:r>
                        <a:rPr lang="it-IT" sz="1600" b="0" i="0" u="none" strike="noStrike" dirty="0">
                          <a:solidFill>
                            <a:srgbClr val="000000"/>
                          </a:solidFill>
                          <a:effectLst/>
                          <a:latin typeface="Calibri" panose="020F0502020204030204" pitchFamily="34" charset="0"/>
                        </a:rPr>
                        <a:t>h 9.00-9.20</a:t>
                      </a:r>
                      <a:endParaRPr lang="it-IT" sz="1600" dirty="0">
                        <a:effectLst/>
                      </a:endParaRPr>
                    </a:p>
                  </a:txBody>
                  <a:tcPr marL="38391" marR="38391" marT="25594" marB="2559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it-IT" sz="1600" b="0" i="0" u="none" strike="noStrike" dirty="0">
                          <a:solidFill>
                            <a:srgbClr val="000000"/>
                          </a:solidFill>
                          <a:effectLst/>
                          <a:latin typeface="Calibri" panose="020F0502020204030204" pitchFamily="34" charset="0"/>
                        </a:rPr>
                        <a:t>IL RACCONTO DI AVVENTURA da un libro a scelta del bibliotecario</a:t>
                      </a:r>
                      <a:endParaRPr lang="it-IT" sz="1600" dirty="0">
                        <a:effectLst/>
                      </a:endParaRPr>
                    </a:p>
                  </a:txBody>
                  <a:tcPr marL="38391" marR="38391" marT="25594" marB="2559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5820785"/>
                  </a:ext>
                </a:extLst>
              </a:tr>
              <a:tr h="557064">
                <a:tc>
                  <a:txBody>
                    <a:bodyPr/>
                    <a:lstStyle/>
                    <a:p>
                      <a:pPr algn="just" rtl="0" fontAlgn="t">
                        <a:spcBef>
                          <a:spcPts val="0"/>
                        </a:spcBef>
                        <a:spcAft>
                          <a:spcPts val="0"/>
                        </a:spcAft>
                      </a:pPr>
                      <a:r>
                        <a:rPr lang="it-IT" sz="1600" b="1" i="0" u="none" strike="noStrike">
                          <a:solidFill>
                            <a:srgbClr val="000000"/>
                          </a:solidFill>
                          <a:effectLst/>
                          <a:latin typeface="Calibri" panose="020F0502020204030204" pitchFamily="34" charset="0"/>
                        </a:rPr>
                        <a:t>QUARTA B</a:t>
                      </a:r>
                      <a:endParaRPr lang="it-IT" sz="1600" b="1">
                        <a:effectLst/>
                      </a:endParaRPr>
                    </a:p>
                  </a:txBody>
                  <a:tcPr marL="38391" marR="38391" marT="25594" marB="2559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it-IT" sz="1600" b="0" i="0" u="none" strike="noStrike" dirty="0">
                          <a:solidFill>
                            <a:srgbClr val="000000"/>
                          </a:solidFill>
                          <a:effectLst/>
                          <a:latin typeface="Calibri" panose="020F0502020204030204" pitchFamily="34" charset="0"/>
                        </a:rPr>
                        <a:t>17/11/2020</a:t>
                      </a:r>
                    </a:p>
                    <a:p>
                      <a:pPr algn="just" rtl="0" fontAlgn="t">
                        <a:spcBef>
                          <a:spcPts val="0"/>
                        </a:spcBef>
                        <a:spcAft>
                          <a:spcPts val="0"/>
                        </a:spcAft>
                      </a:pPr>
                      <a:r>
                        <a:rPr lang="it-IT" sz="1600" b="0" i="0" u="none" strike="noStrike" dirty="0">
                          <a:solidFill>
                            <a:srgbClr val="000000"/>
                          </a:solidFill>
                          <a:effectLst/>
                          <a:latin typeface="Calibri" panose="020F0502020204030204" pitchFamily="34" charset="0"/>
                        </a:rPr>
                        <a:t> h 9.30-9.50</a:t>
                      </a:r>
                      <a:endParaRPr lang="it-IT" sz="1600" dirty="0">
                        <a:effectLst/>
                      </a:endParaRPr>
                    </a:p>
                  </a:txBody>
                  <a:tcPr marL="38391" marR="38391" marT="25594" marB="2559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it-IT" sz="1600" b="0" i="0" u="none" strike="noStrike" dirty="0">
                          <a:solidFill>
                            <a:srgbClr val="000000"/>
                          </a:solidFill>
                          <a:effectLst/>
                          <a:latin typeface="Calibri" panose="020F0502020204030204" pitchFamily="34" charset="0"/>
                        </a:rPr>
                        <a:t>IL RACCONTO DI AVVENTURA da un libro a scelta del bibliotecario</a:t>
                      </a:r>
                      <a:endParaRPr lang="it-IT" sz="1600" dirty="0">
                        <a:effectLst/>
                      </a:endParaRPr>
                    </a:p>
                  </a:txBody>
                  <a:tcPr marL="38391" marR="38391" marT="25594" marB="2559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1727551"/>
                  </a:ext>
                </a:extLst>
              </a:tr>
              <a:tr h="557064">
                <a:tc>
                  <a:txBody>
                    <a:bodyPr/>
                    <a:lstStyle/>
                    <a:p>
                      <a:pPr algn="just" rtl="0" fontAlgn="t">
                        <a:spcBef>
                          <a:spcPts val="0"/>
                        </a:spcBef>
                        <a:spcAft>
                          <a:spcPts val="0"/>
                        </a:spcAft>
                      </a:pPr>
                      <a:r>
                        <a:rPr lang="it-IT" sz="1600" b="1" i="0" u="none" strike="noStrike">
                          <a:solidFill>
                            <a:srgbClr val="000000"/>
                          </a:solidFill>
                          <a:effectLst/>
                          <a:latin typeface="Calibri" panose="020F0502020204030204" pitchFamily="34" charset="0"/>
                        </a:rPr>
                        <a:t>QUINTA A</a:t>
                      </a:r>
                      <a:endParaRPr lang="it-IT" sz="1600" b="1">
                        <a:effectLst/>
                      </a:endParaRPr>
                    </a:p>
                  </a:txBody>
                  <a:tcPr marL="38391" marR="38391" marT="25594" marB="2559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it-IT" sz="1600" b="0" i="0" u="none" strike="noStrike" dirty="0">
                          <a:solidFill>
                            <a:srgbClr val="000000"/>
                          </a:solidFill>
                          <a:effectLst/>
                          <a:latin typeface="Calibri" panose="020F0502020204030204" pitchFamily="34" charset="0"/>
                        </a:rPr>
                        <a:t>17/11/2020 </a:t>
                      </a:r>
                    </a:p>
                    <a:p>
                      <a:pPr algn="just" rtl="0" fontAlgn="t">
                        <a:spcBef>
                          <a:spcPts val="0"/>
                        </a:spcBef>
                        <a:spcAft>
                          <a:spcPts val="0"/>
                        </a:spcAft>
                      </a:pPr>
                      <a:r>
                        <a:rPr lang="it-IT" sz="1600" b="0" i="0" u="none" strike="noStrike" dirty="0">
                          <a:solidFill>
                            <a:srgbClr val="000000"/>
                          </a:solidFill>
                          <a:effectLst/>
                          <a:latin typeface="Calibri" panose="020F0502020204030204" pitchFamily="34" charset="0"/>
                        </a:rPr>
                        <a:t>h10.00-10.20</a:t>
                      </a:r>
                      <a:endParaRPr lang="it-IT" sz="1600" dirty="0">
                        <a:effectLst/>
                      </a:endParaRPr>
                    </a:p>
                  </a:txBody>
                  <a:tcPr marL="38391" marR="38391" marT="25594" marB="2559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it-IT" sz="1600" b="0" i="0" u="none" strike="noStrike" dirty="0">
                          <a:solidFill>
                            <a:srgbClr val="000000"/>
                          </a:solidFill>
                          <a:effectLst/>
                          <a:latin typeface="Calibri" panose="020F0502020204030204" pitchFamily="34" charset="0"/>
                        </a:rPr>
                        <a:t>Introduzione de “IL PICCOLO PRINCIPE”</a:t>
                      </a:r>
                      <a:endParaRPr lang="it-IT" sz="1600" dirty="0">
                        <a:effectLst/>
                      </a:endParaRPr>
                    </a:p>
                  </a:txBody>
                  <a:tcPr marL="38391" marR="38391" marT="25594" marB="2559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2590795"/>
                  </a:ext>
                </a:extLst>
              </a:tr>
              <a:tr h="557064">
                <a:tc>
                  <a:txBody>
                    <a:bodyPr/>
                    <a:lstStyle/>
                    <a:p>
                      <a:pPr algn="just" rtl="0" fontAlgn="t">
                        <a:spcBef>
                          <a:spcPts val="0"/>
                        </a:spcBef>
                        <a:spcAft>
                          <a:spcPts val="0"/>
                        </a:spcAft>
                      </a:pPr>
                      <a:r>
                        <a:rPr lang="it-IT" sz="1600" b="1" i="0" u="none" strike="noStrike" dirty="0">
                          <a:solidFill>
                            <a:srgbClr val="000000"/>
                          </a:solidFill>
                          <a:effectLst/>
                          <a:latin typeface="Calibri" panose="020F0502020204030204" pitchFamily="34" charset="0"/>
                        </a:rPr>
                        <a:t>QUINTA B</a:t>
                      </a:r>
                      <a:endParaRPr lang="it-IT" sz="1600" b="1" dirty="0">
                        <a:effectLst/>
                      </a:endParaRPr>
                    </a:p>
                  </a:txBody>
                  <a:tcPr marL="38391" marR="38391" marT="25594" marB="2559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it-IT" sz="1600" b="0" i="0" u="none" strike="noStrike" dirty="0">
                          <a:solidFill>
                            <a:srgbClr val="000000"/>
                          </a:solidFill>
                          <a:effectLst/>
                          <a:latin typeface="Calibri" panose="020F0502020204030204" pitchFamily="34" charset="0"/>
                        </a:rPr>
                        <a:t>17/11/2020</a:t>
                      </a:r>
                      <a:r>
                        <a:rPr lang="it-IT" sz="1600" b="0" i="0" u="none" strike="noStrike" dirty="0">
                          <a:solidFill>
                            <a:schemeClr val="tx1"/>
                          </a:solidFill>
                          <a:effectLst/>
                          <a:latin typeface="+mn-lt"/>
                        </a:rPr>
                        <a:t> </a:t>
                      </a:r>
                    </a:p>
                    <a:p>
                      <a:pPr algn="just" rtl="0" fontAlgn="t">
                        <a:spcBef>
                          <a:spcPts val="0"/>
                        </a:spcBef>
                        <a:spcAft>
                          <a:spcPts val="0"/>
                        </a:spcAft>
                      </a:pPr>
                      <a:r>
                        <a:rPr lang="it-IT" sz="1600" b="0" i="0" u="none" strike="noStrike" dirty="0">
                          <a:solidFill>
                            <a:schemeClr val="tx1"/>
                          </a:solidFill>
                          <a:effectLst/>
                          <a:latin typeface="+mn-lt"/>
                        </a:rPr>
                        <a:t>h </a:t>
                      </a:r>
                      <a:r>
                        <a:rPr lang="it-IT" sz="1600" b="0" i="0" u="none" strike="noStrike" dirty="0">
                          <a:solidFill>
                            <a:srgbClr val="000000"/>
                          </a:solidFill>
                          <a:effectLst/>
                          <a:latin typeface="Calibri" panose="020F0502020204030204" pitchFamily="34" charset="0"/>
                        </a:rPr>
                        <a:t>10.40-11.00</a:t>
                      </a:r>
                      <a:endParaRPr lang="it-IT" sz="1600" dirty="0">
                        <a:effectLst/>
                      </a:endParaRPr>
                    </a:p>
                  </a:txBody>
                  <a:tcPr marL="38391" marR="38391" marT="25594" marB="2559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it-IT" sz="1600" b="0" i="0" u="none" strike="noStrike" dirty="0">
                          <a:solidFill>
                            <a:srgbClr val="000000"/>
                          </a:solidFill>
                          <a:effectLst/>
                          <a:latin typeface="Calibri" panose="020F0502020204030204" pitchFamily="34" charset="0"/>
                        </a:rPr>
                        <a:t>Introduzione de “IL PICCOLO PRINCIPE”</a:t>
                      </a:r>
                      <a:endParaRPr lang="it-IT" sz="1600" dirty="0">
                        <a:effectLst/>
                      </a:endParaRPr>
                    </a:p>
                  </a:txBody>
                  <a:tcPr marL="38391" marR="38391" marT="25594" marB="2559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8805879"/>
                  </a:ext>
                </a:extLst>
              </a:tr>
            </a:tbl>
          </a:graphicData>
        </a:graphic>
      </p:graphicFrame>
      <p:sp>
        <p:nvSpPr>
          <p:cNvPr id="5" name="CasellaDiTesto 4">
            <a:extLst>
              <a:ext uri="{FF2B5EF4-FFF2-40B4-BE49-F238E27FC236}">
                <a16:creationId xmlns:a16="http://schemas.microsoft.com/office/drawing/2014/main" id="{B63229FC-5564-44F7-AA33-164839959DFF}"/>
              </a:ext>
            </a:extLst>
          </p:cNvPr>
          <p:cNvSpPr txBox="1"/>
          <p:nvPr/>
        </p:nvSpPr>
        <p:spPr>
          <a:xfrm>
            <a:off x="189756" y="332656"/>
            <a:ext cx="3716192" cy="3416320"/>
          </a:xfrm>
          <a:prstGeom prst="rect">
            <a:avLst/>
          </a:prstGeom>
          <a:noFill/>
        </p:spPr>
        <p:txBody>
          <a:bodyPr wrap="square">
            <a:spAutoFit/>
          </a:bodyPr>
          <a:lstStyle/>
          <a:p>
            <a:r>
              <a:rPr lang="it-IT" sz="2400" b="1" dirty="0"/>
              <a:t>Interventi del bibliotecario per animazione alla lettura in modalità di videoconferenza su piattaforma MEET con tutte le classi del plesso di Trenzano</a:t>
            </a:r>
            <a:br>
              <a:rPr lang="it-IT" sz="2400" b="1" dirty="0"/>
            </a:br>
            <a:endParaRPr lang="it-IT" dirty="0"/>
          </a:p>
        </p:txBody>
      </p:sp>
      <p:pic>
        <p:nvPicPr>
          <p:cNvPr id="7" name="Immagine 6">
            <a:extLst>
              <a:ext uri="{FF2B5EF4-FFF2-40B4-BE49-F238E27FC236}">
                <a16:creationId xmlns:a16="http://schemas.microsoft.com/office/drawing/2014/main" id="{FC5AED0B-9988-45E1-9215-191B4432C1A1}"/>
              </a:ext>
            </a:extLst>
          </p:cNvPr>
          <p:cNvPicPr>
            <a:picLocks noChangeAspect="1"/>
          </p:cNvPicPr>
          <p:nvPr/>
        </p:nvPicPr>
        <p:blipFill>
          <a:blip r:embed="rId2"/>
          <a:stretch>
            <a:fillRect/>
          </a:stretch>
        </p:blipFill>
        <p:spPr>
          <a:xfrm>
            <a:off x="510405" y="4915192"/>
            <a:ext cx="3074893" cy="1610152"/>
          </a:xfrm>
          <a:prstGeom prst="rect">
            <a:avLst/>
          </a:prstGeom>
        </p:spPr>
      </p:pic>
      <p:pic>
        <p:nvPicPr>
          <p:cNvPr id="9" name="Immagine 8">
            <a:extLst>
              <a:ext uri="{FF2B5EF4-FFF2-40B4-BE49-F238E27FC236}">
                <a16:creationId xmlns:a16="http://schemas.microsoft.com/office/drawing/2014/main" id="{72683BAE-40DB-4419-B400-F3376A724900}"/>
              </a:ext>
            </a:extLst>
          </p:cNvPr>
          <p:cNvPicPr>
            <a:picLocks noChangeAspect="1"/>
          </p:cNvPicPr>
          <p:nvPr/>
        </p:nvPicPr>
        <p:blipFill>
          <a:blip r:embed="rId3"/>
          <a:stretch>
            <a:fillRect/>
          </a:stretch>
        </p:blipFill>
        <p:spPr>
          <a:xfrm>
            <a:off x="2188000" y="3345882"/>
            <a:ext cx="1171832" cy="1502456"/>
          </a:xfrm>
          <a:prstGeom prst="rect">
            <a:avLst/>
          </a:prstGeom>
        </p:spPr>
      </p:pic>
    </p:spTree>
    <p:extLst>
      <p:ext uri="{BB962C8B-B14F-4D97-AF65-F5344CB8AC3E}">
        <p14:creationId xmlns:p14="http://schemas.microsoft.com/office/powerpoint/2010/main" val="3301030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30429D-66D7-4EE1-A7AB-B296588A12E3}"/>
              </a:ext>
            </a:extLst>
          </p:cNvPr>
          <p:cNvSpPr>
            <a:spLocks noGrp="1"/>
          </p:cNvSpPr>
          <p:nvPr>
            <p:ph type="title"/>
          </p:nvPr>
        </p:nvSpPr>
        <p:spPr>
          <a:xfrm>
            <a:off x="347157" y="145992"/>
            <a:ext cx="9347655" cy="1068536"/>
          </a:xfrm>
        </p:spPr>
        <p:txBody>
          <a:bodyPr>
            <a:normAutofit/>
          </a:bodyPr>
          <a:lstStyle/>
          <a:p>
            <a:r>
              <a:rPr lang="it-IT" sz="3200" b="1" dirty="0"/>
              <a:t>23 ottobre 2020: I 100 ANNI DI GIANNI RODARI</a:t>
            </a:r>
          </a:p>
        </p:txBody>
      </p:sp>
      <p:pic>
        <p:nvPicPr>
          <p:cNvPr id="5" name="Segnaposto contenuto 4">
            <a:extLst>
              <a:ext uri="{FF2B5EF4-FFF2-40B4-BE49-F238E27FC236}">
                <a16:creationId xmlns:a16="http://schemas.microsoft.com/office/drawing/2014/main" id="{B4D635B6-A61D-4EE4-AB73-E228EDA43AFD}"/>
              </a:ext>
            </a:extLst>
          </p:cNvPr>
          <p:cNvPicPr>
            <a:picLocks noGrp="1" noChangeAspect="1"/>
          </p:cNvPicPr>
          <p:nvPr>
            <p:ph sz="half" idx="1"/>
          </p:nvPr>
        </p:nvPicPr>
        <p:blipFill>
          <a:blip r:embed="rId2"/>
          <a:stretch>
            <a:fillRect/>
          </a:stretch>
        </p:blipFill>
        <p:spPr>
          <a:xfrm>
            <a:off x="1608342" y="1589974"/>
            <a:ext cx="2540910" cy="2330420"/>
          </a:xfrm>
          <a:prstGeom prst="rect">
            <a:avLst/>
          </a:prstGeom>
        </p:spPr>
      </p:pic>
      <p:sp>
        <p:nvSpPr>
          <p:cNvPr id="4" name="Segnaposto contenuto 3">
            <a:extLst>
              <a:ext uri="{FF2B5EF4-FFF2-40B4-BE49-F238E27FC236}">
                <a16:creationId xmlns:a16="http://schemas.microsoft.com/office/drawing/2014/main" id="{E9800189-CA20-470F-97F4-EF66840F5B1D}"/>
              </a:ext>
            </a:extLst>
          </p:cNvPr>
          <p:cNvSpPr>
            <a:spLocks noGrp="1"/>
          </p:cNvSpPr>
          <p:nvPr>
            <p:ph sz="half" idx="2"/>
          </p:nvPr>
        </p:nvSpPr>
        <p:spPr>
          <a:xfrm>
            <a:off x="6454452" y="2378819"/>
            <a:ext cx="5485485" cy="4470400"/>
          </a:xfrm>
        </p:spPr>
        <p:txBody>
          <a:bodyPr>
            <a:normAutofit fontScale="92500"/>
          </a:bodyPr>
          <a:lstStyle/>
          <a:p>
            <a:pPr marL="0" indent="0">
              <a:buNone/>
            </a:pPr>
            <a:r>
              <a:rPr lang="it-IT" b="1" i="1" dirty="0"/>
              <a:t>Gianni Rodari, cent'anni e non sentirli</a:t>
            </a:r>
          </a:p>
          <a:p>
            <a:pPr marL="0" indent="0">
              <a:buNone/>
            </a:pPr>
            <a:r>
              <a:rPr lang="it-IT" dirty="0"/>
              <a:t>Ricorrono cent'anni dalla nascita di Gianni Rodari, un numero che lascia incredulo chi lo conosce attraverso i suoi libri. Perché da decenni essi raccontano ogni giorno una realtà sempre attuale, descrivono lucidamente sentimenti ancora veri e nella loro semplicità geniale ci fanno riconoscere. Sono insomma storie moderne incarnate in una forma 'classica': universale, eterna, perfetta.</a:t>
            </a:r>
          </a:p>
        </p:txBody>
      </p:sp>
      <p:pic>
        <p:nvPicPr>
          <p:cNvPr id="6" name="Immagine 5">
            <a:extLst>
              <a:ext uri="{FF2B5EF4-FFF2-40B4-BE49-F238E27FC236}">
                <a16:creationId xmlns:a16="http://schemas.microsoft.com/office/drawing/2014/main" id="{68D6D334-5CE1-4E7F-B714-81D8B68E232D}"/>
              </a:ext>
            </a:extLst>
          </p:cNvPr>
          <p:cNvPicPr>
            <a:picLocks noChangeAspect="1"/>
          </p:cNvPicPr>
          <p:nvPr/>
        </p:nvPicPr>
        <p:blipFill>
          <a:blip r:embed="rId3"/>
          <a:stretch>
            <a:fillRect/>
          </a:stretch>
        </p:blipFill>
        <p:spPr>
          <a:xfrm rot="20715007">
            <a:off x="492780" y="1269987"/>
            <a:ext cx="982042" cy="1373485"/>
          </a:xfrm>
          <a:prstGeom prst="rect">
            <a:avLst/>
          </a:prstGeom>
        </p:spPr>
      </p:pic>
      <p:pic>
        <p:nvPicPr>
          <p:cNvPr id="9" name="Immagine 8">
            <a:extLst>
              <a:ext uri="{FF2B5EF4-FFF2-40B4-BE49-F238E27FC236}">
                <a16:creationId xmlns:a16="http://schemas.microsoft.com/office/drawing/2014/main" id="{13CDDE36-411A-4E5F-8C2A-6A3A06F347D7}"/>
              </a:ext>
            </a:extLst>
          </p:cNvPr>
          <p:cNvPicPr>
            <a:picLocks noChangeAspect="1"/>
          </p:cNvPicPr>
          <p:nvPr/>
        </p:nvPicPr>
        <p:blipFill>
          <a:blip r:embed="rId4"/>
          <a:stretch>
            <a:fillRect/>
          </a:stretch>
        </p:blipFill>
        <p:spPr>
          <a:xfrm rot="1269576">
            <a:off x="4339236" y="1360457"/>
            <a:ext cx="863988" cy="1211198"/>
          </a:xfrm>
          <a:prstGeom prst="rect">
            <a:avLst/>
          </a:prstGeom>
        </p:spPr>
      </p:pic>
      <p:pic>
        <p:nvPicPr>
          <p:cNvPr id="10" name="Immagine 9">
            <a:extLst>
              <a:ext uri="{FF2B5EF4-FFF2-40B4-BE49-F238E27FC236}">
                <a16:creationId xmlns:a16="http://schemas.microsoft.com/office/drawing/2014/main" id="{1D0F16E3-643E-44CD-AAC1-BF72C1CB91BC}"/>
              </a:ext>
            </a:extLst>
          </p:cNvPr>
          <p:cNvPicPr>
            <a:picLocks noChangeAspect="1"/>
          </p:cNvPicPr>
          <p:nvPr/>
        </p:nvPicPr>
        <p:blipFill>
          <a:blip r:embed="rId5"/>
          <a:stretch>
            <a:fillRect/>
          </a:stretch>
        </p:blipFill>
        <p:spPr>
          <a:xfrm rot="19985278">
            <a:off x="411492" y="2844661"/>
            <a:ext cx="967814" cy="1353586"/>
          </a:xfrm>
          <a:prstGeom prst="rect">
            <a:avLst/>
          </a:prstGeom>
        </p:spPr>
      </p:pic>
      <p:pic>
        <p:nvPicPr>
          <p:cNvPr id="11" name="Immagine 10">
            <a:extLst>
              <a:ext uri="{FF2B5EF4-FFF2-40B4-BE49-F238E27FC236}">
                <a16:creationId xmlns:a16="http://schemas.microsoft.com/office/drawing/2014/main" id="{663E5628-24B9-4EAD-B26A-D8A2159A500E}"/>
              </a:ext>
            </a:extLst>
          </p:cNvPr>
          <p:cNvPicPr>
            <a:picLocks noChangeAspect="1"/>
          </p:cNvPicPr>
          <p:nvPr/>
        </p:nvPicPr>
        <p:blipFill>
          <a:blip r:embed="rId6"/>
          <a:stretch>
            <a:fillRect/>
          </a:stretch>
        </p:blipFill>
        <p:spPr>
          <a:xfrm rot="1596849">
            <a:off x="4358413" y="2893047"/>
            <a:ext cx="920799" cy="1290840"/>
          </a:xfrm>
          <a:prstGeom prst="rect">
            <a:avLst/>
          </a:prstGeom>
        </p:spPr>
      </p:pic>
      <p:pic>
        <p:nvPicPr>
          <p:cNvPr id="12" name="Immagine 11">
            <a:extLst>
              <a:ext uri="{FF2B5EF4-FFF2-40B4-BE49-F238E27FC236}">
                <a16:creationId xmlns:a16="http://schemas.microsoft.com/office/drawing/2014/main" id="{94F2B814-4135-43E7-B1C3-CA026D56E341}"/>
              </a:ext>
            </a:extLst>
          </p:cNvPr>
          <p:cNvPicPr>
            <a:picLocks noChangeAspect="1"/>
          </p:cNvPicPr>
          <p:nvPr/>
        </p:nvPicPr>
        <p:blipFill>
          <a:blip r:embed="rId7"/>
          <a:stretch>
            <a:fillRect/>
          </a:stretch>
        </p:blipFill>
        <p:spPr>
          <a:xfrm>
            <a:off x="9942431" y="176257"/>
            <a:ext cx="1408565" cy="2196728"/>
          </a:xfrm>
          <a:prstGeom prst="rect">
            <a:avLst/>
          </a:prstGeom>
        </p:spPr>
      </p:pic>
      <p:sp>
        <p:nvSpPr>
          <p:cNvPr id="13" name="Ovale 12">
            <a:extLst>
              <a:ext uri="{FF2B5EF4-FFF2-40B4-BE49-F238E27FC236}">
                <a16:creationId xmlns:a16="http://schemas.microsoft.com/office/drawing/2014/main" id="{7A80558D-49A2-4279-BD54-C83214CA62C4}"/>
              </a:ext>
            </a:extLst>
          </p:cNvPr>
          <p:cNvSpPr/>
          <p:nvPr/>
        </p:nvSpPr>
        <p:spPr>
          <a:xfrm>
            <a:off x="554084" y="4171162"/>
            <a:ext cx="5684343" cy="283858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t-IT" sz="2000" dirty="0"/>
              <a:t>Intervento del bibliotecario Alessandro Rodella che, in videoconferenza MEET con gli alunni delle classi quarte della scuola di Trenzano, leggerà alcuni brani della narrativa dell’autore.</a:t>
            </a:r>
          </a:p>
        </p:txBody>
      </p:sp>
    </p:spTree>
    <p:extLst>
      <p:ext uri="{BB962C8B-B14F-4D97-AF65-F5344CB8AC3E}">
        <p14:creationId xmlns:p14="http://schemas.microsoft.com/office/powerpoint/2010/main" val="1151512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62057B-5346-4814-ADDF-CD962CFF31B0}"/>
              </a:ext>
            </a:extLst>
          </p:cNvPr>
          <p:cNvSpPr>
            <a:spLocks noGrp="1"/>
          </p:cNvSpPr>
          <p:nvPr>
            <p:ph type="title"/>
          </p:nvPr>
        </p:nvSpPr>
        <p:spPr>
          <a:xfrm>
            <a:off x="2205980" y="272232"/>
            <a:ext cx="7281359" cy="996528"/>
          </a:xfrm>
        </p:spPr>
        <p:txBody>
          <a:bodyPr/>
          <a:lstStyle/>
          <a:p>
            <a:pPr algn="ctr"/>
            <a:r>
              <a:rPr lang="it-IT" b="1" dirty="0"/>
              <a:t>CINEFORUM 2020/2021</a:t>
            </a:r>
          </a:p>
        </p:txBody>
      </p:sp>
      <p:pic>
        <p:nvPicPr>
          <p:cNvPr id="5" name="Segnaposto contenuto 4">
            <a:extLst>
              <a:ext uri="{FF2B5EF4-FFF2-40B4-BE49-F238E27FC236}">
                <a16:creationId xmlns:a16="http://schemas.microsoft.com/office/drawing/2014/main" id="{ED695399-96D8-4546-BC9A-B9E7F2547587}"/>
              </a:ext>
            </a:extLst>
          </p:cNvPr>
          <p:cNvPicPr>
            <a:picLocks noGrp="1" noChangeAspect="1"/>
          </p:cNvPicPr>
          <p:nvPr>
            <p:ph sz="half" idx="1"/>
          </p:nvPr>
        </p:nvPicPr>
        <p:blipFill>
          <a:blip r:embed="rId2"/>
          <a:stretch>
            <a:fillRect/>
          </a:stretch>
        </p:blipFill>
        <p:spPr>
          <a:xfrm>
            <a:off x="500906" y="1340768"/>
            <a:ext cx="5593506" cy="39594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Immagine 2">
            <a:extLst>
              <a:ext uri="{FF2B5EF4-FFF2-40B4-BE49-F238E27FC236}">
                <a16:creationId xmlns:a16="http://schemas.microsoft.com/office/drawing/2014/main" id="{B9803442-C46A-4A14-898B-9E811D11F7C8}"/>
              </a:ext>
            </a:extLst>
          </p:cNvPr>
          <p:cNvPicPr>
            <a:picLocks noChangeAspect="1"/>
          </p:cNvPicPr>
          <p:nvPr/>
        </p:nvPicPr>
        <p:blipFill rotWithShape="1">
          <a:blip r:embed="rId3"/>
          <a:srcRect b="4898"/>
          <a:stretch/>
        </p:blipFill>
        <p:spPr>
          <a:xfrm>
            <a:off x="6526460" y="2564904"/>
            <a:ext cx="5362575" cy="3188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760543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ggetto 5">
            <a:extLst>
              <a:ext uri="{FF2B5EF4-FFF2-40B4-BE49-F238E27FC236}">
                <a16:creationId xmlns:a16="http://schemas.microsoft.com/office/drawing/2014/main" id="{A6A3D908-FDCA-41FA-BD17-5EF60962DE3A}"/>
              </a:ext>
            </a:extLst>
          </p:cNvPr>
          <p:cNvGraphicFramePr>
            <a:graphicFrameLocks noChangeAspect="1"/>
          </p:cNvGraphicFramePr>
          <p:nvPr>
            <p:extLst>
              <p:ext uri="{D42A27DB-BD31-4B8C-83A1-F6EECF244321}">
                <p14:modId xmlns:p14="http://schemas.microsoft.com/office/powerpoint/2010/main" val="1063850279"/>
              </p:ext>
            </p:extLst>
          </p:nvPr>
        </p:nvGraphicFramePr>
        <p:xfrm>
          <a:off x="127648" y="2348880"/>
          <a:ext cx="11933528" cy="4248472"/>
        </p:xfrm>
        <a:graphic>
          <a:graphicData uri="http://schemas.openxmlformats.org/presentationml/2006/ole">
            <mc:AlternateContent xmlns:mc="http://schemas.openxmlformats.org/markup-compatibility/2006">
              <mc:Choice xmlns:v="urn:schemas-microsoft-com:vml" Requires="v">
                <p:oleObj spid="_x0000_s1057" name="Document" r:id="rId3" imgW="9520287" imgH="3389521" progId="Word.Document.12">
                  <p:embed/>
                </p:oleObj>
              </mc:Choice>
              <mc:Fallback>
                <p:oleObj name="Document" r:id="rId3" imgW="9520287" imgH="3389521" progId="Word.Document.12">
                  <p:embed/>
                  <p:pic>
                    <p:nvPicPr>
                      <p:cNvPr id="0" name=""/>
                      <p:cNvPicPr/>
                      <p:nvPr/>
                    </p:nvPicPr>
                    <p:blipFill>
                      <a:blip r:embed="rId4"/>
                      <a:stretch>
                        <a:fillRect/>
                      </a:stretch>
                    </p:blipFill>
                    <p:spPr>
                      <a:xfrm>
                        <a:off x="127648" y="2348880"/>
                        <a:ext cx="11933528" cy="4248472"/>
                      </a:xfrm>
                      <a:prstGeom prst="rect">
                        <a:avLst/>
                      </a:prstGeom>
                    </p:spPr>
                  </p:pic>
                </p:oleObj>
              </mc:Fallback>
            </mc:AlternateContent>
          </a:graphicData>
        </a:graphic>
      </p:graphicFrame>
      <p:pic>
        <p:nvPicPr>
          <p:cNvPr id="7" name="Immagine 6">
            <a:extLst>
              <a:ext uri="{FF2B5EF4-FFF2-40B4-BE49-F238E27FC236}">
                <a16:creationId xmlns:a16="http://schemas.microsoft.com/office/drawing/2014/main" id="{B23DB161-8F4F-418D-9275-3A05714E13E4}"/>
              </a:ext>
            </a:extLst>
          </p:cNvPr>
          <p:cNvPicPr>
            <a:picLocks noChangeAspect="1"/>
          </p:cNvPicPr>
          <p:nvPr/>
        </p:nvPicPr>
        <p:blipFill>
          <a:blip r:embed="rId5"/>
          <a:stretch>
            <a:fillRect/>
          </a:stretch>
        </p:blipFill>
        <p:spPr>
          <a:xfrm>
            <a:off x="333772" y="116632"/>
            <a:ext cx="2019136" cy="2088232"/>
          </a:xfrm>
          <a:prstGeom prst="rect">
            <a:avLst/>
          </a:prstGeom>
          <a:scene3d>
            <a:camera prst="orthographicFront"/>
            <a:lightRig rig="threePt" dir="t"/>
          </a:scene3d>
          <a:sp3d>
            <a:bevelT prst="slope"/>
            <a:bevelB w="139700" h="139700" prst="divot"/>
          </a:sp3d>
        </p:spPr>
      </p:pic>
      <p:sp>
        <p:nvSpPr>
          <p:cNvPr id="8" name="Rettangolo con angoli arrotondati 7">
            <a:extLst>
              <a:ext uri="{FF2B5EF4-FFF2-40B4-BE49-F238E27FC236}">
                <a16:creationId xmlns:a16="http://schemas.microsoft.com/office/drawing/2014/main" id="{8F20E042-CA77-40AE-B9DE-0CA99A055483}"/>
              </a:ext>
            </a:extLst>
          </p:cNvPr>
          <p:cNvSpPr/>
          <p:nvPr/>
        </p:nvSpPr>
        <p:spPr>
          <a:xfrm>
            <a:off x="4006180" y="332656"/>
            <a:ext cx="6696744" cy="1368152"/>
          </a:xfrm>
          <a:prstGeom prst="roundRect">
            <a:avLst/>
          </a:prstGeom>
          <a:ln cap="sq">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r>
              <a:rPr lang="it-IT" b="1" dirty="0">
                <a:solidFill>
                  <a:srgbClr val="FF0000"/>
                </a:solidFill>
              </a:rPr>
              <a:t>20 novembre 2020</a:t>
            </a:r>
          </a:p>
          <a:p>
            <a:pPr algn="ctr"/>
            <a:r>
              <a:rPr lang="it-IT" dirty="0">
                <a:solidFill>
                  <a:srgbClr val="FF0000"/>
                </a:solidFill>
              </a:rPr>
              <a:t>31 anni di Convenzione Onu sui diritti dell’infanzia e dell’adolescenza</a:t>
            </a:r>
          </a:p>
        </p:txBody>
      </p:sp>
    </p:spTree>
    <p:extLst>
      <p:ext uri="{BB962C8B-B14F-4D97-AF65-F5344CB8AC3E}">
        <p14:creationId xmlns:p14="http://schemas.microsoft.com/office/powerpoint/2010/main" val="3814496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theme/theme1.xml><?xml version="1.0" encoding="utf-8"?>
<a:theme xmlns:a="http://schemas.openxmlformats.org/drawingml/2006/main" name="Libri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Office_9412002_TF02787940_TF02787940.potx" id="{16BC592A-5788-410B-8483-B87DA45B8300}" vid="{E443AD33-126F-45B8-9771-6333635CD181}"/>
    </a:ext>
  </a:extLst>
</a:theme>
</file>

<file path=ppt/theme/theme2.xml><?xml version="1.0" encoding="utf-8"?>
<a:theme xmlns:a="http://schemas.openxmlformats.org/drawingml/2006/main" name="Tema di Offic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Tema di Offic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1345039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The bookstacks present on most slides  make this a good choice for students, teachers, reading enthusiasts, and others in education. This presentation template contains multiple slide layouts in widescreen format (16x9) and includes a sample table and chart that you can easily  modify.</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2011-11-26T00:00:00+00:00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AssetExpire xmlns="4873beb7-5857-4685-be1f-d57550cc96cc">2029-05-12T07:00:00+00:00</AssetExpire>
    <DSATActionTaken xmlns="4873beb7-5857-4685-be1f-d57550cc96cc" xsi:nil="true"/>
    <CSXSubmissionMarket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TP102787939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694216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LocMarketGroupTiers2 xmlns="4873beb7-5857-4685-be1f-d57550cc96cc" xsi:nil="true"/>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01D382-32B0-43EE-932C-28906AF37617}">
  <ds:schemaRefs>
    <ds:schemaRef ds:uri="http://schemas.microsoft.com/office/2006/metadata/properties"/>
    <ds:schemaRef ds:uri="http://schemas.microsoft.com/office/infopath/2007/PartnerControls"/>
    <ds:schemaRef ds:uri="4873beb7-5857-4685-be1f-d57550cc96cc"/>
  </ds:schemaRefs>
</ds:datastoreItem>
</file>

<file path=customXml/itemProps2.xml><?xml version="1.0" encoding="utf-8"?>
<ds:datastoreItem xmlns:ds="http://schemas.openxmlformats.org/officeDocument/2006/customXml" ds:itemID="{E1B558C7-619B-49BE-9097-7FCBDADD4ECE}">
  <ds:schemaRefs>
    <ds:schemaRef ds:uri="http://schemas.microsoft.com/sharepoint/v3/contenttype/forms"/>
  </ds:schemaRefs>
</ds:datastoreItem>
</file>

<file path=customXml/itemProps3.xml><?xml version="1.0" encoding="utf-8"?>
<ds:datastoreItem xmlns:ds="http://schemas.openxmlformats.org/officeDocument/2006/customXml" ds:itemID="{BBB5C329-08A6-4E5E-AEF1-A97828C87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Presentazione con pila di libri blu (widescreen)</Template>
  <TotalTime>4856</TotalTime>
  <Words>2193</Words>
  <Application>Microsoft Office PowerPoint</Application>
  <PresentationFormat>Personalizzato</PresentationFormat>
  <Paragraphs>271</Paragraphs>
  <Slides>28</Slides>
  <Notes>0</Notes>
  <HiddenSlides>0</HiddenSlides>
  <MMClips>0</MMClips>
  <ScaleCrop>false</ScaleCrop>
  <HeadingPairs>
    <vt:vector size="8" baseType="variant">
      <vt:variant>
        <vt:lpstr>Caratteri utilizzati</vt:lpstr>
      </vt:variant>
      <vt:variant>
        <vt:i4>9</vt:i4>
      </vt:variant>
      <vt:variant>
        <vt:lpstr>Tema</vt:lpstr>
      </vt:variant>
      <vt:variant>
        <vt:i4>1</vt:i4>
      </vt:variant>
      <vt:variant>
        <vt:lpstr>Server OLE incorporati</vt:lpstr>
      </vt:variant>
      <vt:variant>
        <vt:i4>1</vt:i4>
      </vt:variant>
      <vt:variant>
        <vt:lpstr>Titoli diapositive</vt:lpstr>
      </vt:variant>
      <vt:variant>
        <vt:i4>28</vt:i4>
      </vt:variant>
    </vt:vector>
  </HeadingPairs>
  <TitlesOfParts>
    <vt:vector size="39" baseType="lpstr">
      <vt:lpstr>Malgun Gothic Semilight</vt:lpstr>
      <vt:lpstr>Algerian</vt:lpstr>
      <vt:lpstr>Arial</vt:lpstr>
      <vt:lpstr>Bradley Hand ITC</vt:lpstr>
      <vt:lpstr>Calibri</vt:lpstr>
      <vt:lpstr>Century Gothic</vt:lpstr>
      <vt:lpstr>Comic Sans MS</vt:lpstr>
      <vt:lpstr>Gabriola</vt:lpstr>
      <vt:lpstr>Times New Roman</vt:lpstr>
      <vt:lpstr>Libri 16x9</vt:lpstr>
      <vt:lpstr>Document</vt:lpstr>
      <vt:lpstr>BENVENUTI!!!</vt:lpstr>
      <vt:lpstr>PROGETTO: LIBRI…  PER STARE VICINI ANCHE A DISTANZA</vt:lpstr>
      <vt:lpstr>INIZIATIVE CHE VERRANNO ATTIVATE</vt:lpstr>
      <vt:lpstr>INIZIATIVE CHE VERRANNO ATTIVATE</vt:lpstr>
      <vt:lpstr> </vt:lpstr>
      <vt:lpstr>Presentazione standard di PowerPoint</vt:lpstr>
      <vt:lpstr>23 ottobre 2020: I 100 ANNI DI GIANNI RODARI</vt:lpstr>
      <vt:lpstr>CINEFORUM 2020/2021</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Clicca sul LINK, sarai indirizzato alla pagina dell'OPAC della Biblioteca Comunale di Trenzano.  Sugli scaffali, suddivisi secondo tematiche, potrete consultare online i libri suggeriti dal bibliotecario Alessandro Rodella.  Potrete anche vedere le copertine dei libri e un breve abstract, per farvi un'idea più completa del contenuto.  </vt:lpstr>
      <vt:lpstr>Presentazione standard di PowerPoint</vt:lpstr>
      <vt:lpstr>               LA GUERRA DI PIERO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PROGETTO LETTURA</dc:title>
  <dc:creator>elsa gualtieri</dc:creator>
  <cp:lastModifiedBy>elsa gualtieri</cp:lastModifiedBy>
  <cp:revision>72</cp:revision>
  <dcterms:created xsi:type="dcterms:W3CDTF">2020-10-19T18:23:27Z</dcterms:created>
  <dcterms:modified xsi:type="dcterms:W3CDTF">2020-11-02T23:13:39Z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